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23"/>
  </p:notesMasterIdLst>
  <p:sldIdLst>
    <p:sldId id="259" r:id="rId2"/>
    <p:sldId id="262" r:id="rId3"/>
    <p:sldId id="297" r:id="rId4"/>
    <p:sldId id="292" r:id="rId5"/>
    <p:sldId id="277" r:id="rId6"/>
    <p:sldId id="281" r:id="rId7"/>
    <p:sldId id="271" r:id="rId8"/>
    <p:sldId id="285" r:id="rId9"/>
    <p:sldId id="283" r:id="rId10"/>
    <p:sldId id="294" r:id="rId11"/>
    <p:sldId id="298" r:id="rId12"/>
    <p:sldId id="267" r:id="rId13"/>
    <p:sldId id="268" r:id="rId14"/>
    <p:sldId id="299" r:id="rId15"/>
    <p:sldId id="265" r:id="rId16"/>
    <p:sldId id="300" r:id="rId17"/>
    <p:sldId id="295" r:id="rId18"/>
    <p:sldId id="296" r:id="rId19"/>
    <p:sldId id="284" r:id="rId20"/>
    <p:sldId id="290" r:id="rId21"/>
    <p:sldId id="261" r:id="rId22"/>
  </p:sldIdLst>
  <p:sldSz cx="9144000" cy="5143500" type="screen16x9"/>
  <p:notesSz cx="7315200" cy="96012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3857A38-A98F-2D40-8F06-711BEB82493F}">
          <p14:sldIdLst>
            <p14:sldId id="259"/>
            <p14:sldId id="262"/>
            <p14:sldId id="297"/>
            <p14:sldId id="292"/>
            <p14:sldId id="277"/>
            <p14:sldId id="281"/>
            <p14:sldId id="271"/>
            <p14:sldId id="285"/>
            <p14:sldId id="283"/>
            <p14:sldId id="294"/>
            <p14:sldId id="298"/>
            <p14:sldId id="267"/>
            <p14:sldId id="268"/>
            <p14:sldId id="299"/>
            <p14:sldId id="265"/>
            <p14:sldId id="300"/>
            <p14:sldId id="295"/>
            <p14:sldId id="296"/>
            <p14:sldId id="284"/>
            <p14:sldId id="290"/>
            <p14:sldId id="26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171"/>
    <a:srgbClr val="1190D4"/>
    <a:srgbClr val="F0AD94"/>
    <a:srgbClr val="FCF2DB"/>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C40ADB-75B2-4FC4-A886-2887028B9DD5}" v="636" dt="2023-08-01T01:23:22.5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42" autoAdjust="0"/>
    <p:restoredTop sz="89115" autoAdjust="0"/>
  </p:normalViewPr>
  <p:slideViewPr>
    <p:cSldViewPr snapToGrid="0" snapToObjects="1">
      <p:cViewPr>
        <p:scale>
          <a:sx n="150" d="100"/>
          <a:sy n="150" d="100"/>
        </p:scale>
        <p:origin x="696" y="-420"/>
      </p:cViewPr>
      <p:guideLst>
        <p:guide orient="horz" pos="1620"/>
        <p:guide pos="2880"/>
      </p:guideLst>
    </p:cSldViewPr>
  </p:slideViewPr>
  <p:outlineViewPr>
    <p:cViewPr>
      <p:scale>
        <a:sx n="33" d="100"/>
        <a:sy n="33" d="100"/>
      </p:scale>
      <p:origin x="0" y="-2595"/>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139" d="100"/>
          <a:sy n="139" d="100"/>
        </p:scale>
        <p:origin x="-4168" y="-104"/>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 Miguel Barahona" userId="f8620377781cec3e" providerId="LiveId" clId="{A1C40ADB-75B2-4FC4-A886-2887028B9DD5}"/>
    <pc:docChg chg="undo redo custSel addSld delSld modSld sldOrd modSection">
      <pc:chgData name="Jose Miguel Barahona" userId="f8620377781cec3e" providerId="LiveId" clId="{A1C40ADB-75B2-4FC4-A886-2887028B9DD5}" dt="2023-08-01T01:23:52.443" v="2723" actId="1076"/>
      <pc:docMkLst>
        <pc:docMk/>
      </pc:docMkLst>
      <pc:sldChg chg="modSp mod">
        <pc:chgData name="Jose Miguel Barahona" userId="f8620377781cec3e" providerId="LiveId" clId="{A1C40ADB-75B2-4FC4-A886-2887028B9DD5}" dt="2023-07-17T14:57:04.228" v="155" actId="207"/>
        <pc:sldMkLst>
          <pc:docMk/>
          <pc:sldMk cId="1068982265" sldId="259"/>
        </pc:sldMkLst>
        <pc:spChg chg="mod">
          <ac:chgData name="Jose Miguel Barahona" userId="f8620377781cec3e" providerId="LiveId" clId="{A1C40ADB-75B2-4FC4-A886-2887028B9DD5}" dt="2023-07-17T14:57:04.228" v="155" actId="207"/>
          <ac:spMkLst>
            <pc:docMk/>
            <pc:sldMk cId="1068982265" sldId="259"/>
            <ac:spMk id="4" creationId="{00000000-0000-0000-0000-000000000000}"/>
          </ac:spMkLst>
        </pc:spChg>
      </pc:sldChg>
      <pc:sldChg chg="modSp mod">
        <pc:chgData name="Jose Miguel Barahona" userId="f8620377781cec3e" providerId="LiveId" clId="{A1C40ADB-75B2-4FC4-A886-2887028B9DD5}" dt="2023-07-17T15:00:35.023" v="165" actId="14100"/>
        <pc:sldMkLst>
          <pc:docMk/>
          <pc:sldMk cId="255383122" sldId="262"/>
        </pc:sldMkLst>
        <pc:grpChg chg="mod">
          <ac:chgData name="Jose Miguel Barahona" userId="f8620377781cec3e" providerId="LiveId" clId="{A1C40ADB-75B2-4FC4-A886-2887028B9DD5}" dt="2023-07-17T15:00:35.023" v="165" actId="14100"/>
          <ac:grpSpMkLst>
            <pc:docMk/>
            <pc:sldMk cId="255383122" sldId="262"/>
            <ac:grpSpMk id="8" creationId="{698B5C03-F951-3349-8F5B-CAA9DF9E27F0}"/>
          </ac:grpSpMkLst>
        </pc:grpChg>
      </pc:sldChg>
      <pc:sldChg chg="addSp delSp modSp mod delAnim modAnim">
        <pc:chgData name="Jose Miguel Barahona" userId="f8620377781cec3e" providerId="LiveId" clId="{A1C40ADB-75B2-4FC4-A886-2887028B9DD5}" dt="2023-07-17T23:01:35.958" v="2030" actId="20577"/>
        <pc:sldMkLst>
          <pc:docMk/>
          <pc:sldMk cId="805413788" sldId="265"/>
        </pc:sldMkLst>
        <pc:spChg chg="mod">
          <ac:chgData name="Jose Miguel Barahona" userId="f8620377781cec3e" providerId="LiveId" clId="{A1C40ADB-75B2-4FC4-A886-2887028B9DD5}" dt="2023-07-17T23:01:35.958" v="2030" actId="20577"/>
          <ac:spMkLst>
            <pc:docMk/>
            <pc:sldMk cId="805413788" sldId="265"/>
            <ac:spMk id="2" creationId="{B656277E-07EC-3D4A-B32B-DAD7DCF756BF}"/>
          </ac:spMkLst>
        </pc:spChg>
        <pc:spChg chg="add del mod">
          <ac:chgData name="Jose Miguel Barahona" userId="f8620377781cec3e" providerId="LiveId" clId="{A1C40ADB-75B2-4FC4-A886-2887028B9DD5}" dt="2023-07-17T16:41:49.420" v="1697" actId="478"/>
          <ac:spMkLst>
            <pc:docMk/>
            <pc:sldMk cId="805413788" sldId="265"/>
            <ac:spMk id="8" creationId="{5A77643E-1E09-F725-37AE-4253E23CCEB0}"/>
          </ac:spMkLst>
        </pc:spChg>
        <pc:spChg chg="mod">
          <ac:chgData name="Jose Miguel Barahona" userId="f8620377781cec3e" providerId="LiveId" clId="{A1C40ADB-75B2-4FC4-A886-2887028B9DD5}" dt="2023-07-17T22:00:30.465" v="1745"/>
          <ac:spMkLst>
            <pc:docMk/>
            <pc:sldMk cId="805413788" sldId="265"/>
            <ac:spMk id="10" creationId="{89E3A7B0-4A7A-F786-DD60-AE62AD8ADCEC}"/>
          </ac:spMkLst>
        </pc:spChg>
        <pc:spChg chg="mod">
          <ac:chgData name="Jose Miguel Barahona" userId="f8620377781cec3e" providerId="LiveId" clId="{A1C40ADB-75B2-4FC4-A886-2887028B9DD5}" dt="2023-07-17T22:02:24.558" v="1861" actId="20577"/>
          <ac:spMkLst>
            <pc:docMk/>
            <pc:sldMk cId="805413788" sldId="265"/>
            <ac:spMk id="12" creationId="{3A68AAC3-3BD0-E34F-86F2-2E352A63FE84}"/>
          </ac:spMkLst>
        </pc:spChg>
        <pc:spChg chg="mod">
          <ac:chgData name="Jose Miguel Barahona" userId="f8620377781cec3e" providerId="LiveId" clId="{A1C40ADB-75B2-4FC4-A886-2887028B9DD5}" dt="2023-07-17T22:46:19.962" v="1968" actId="20577"/>
          <ac:spMkLst>
            <pc:docMk/>
            <pc:sldMk cId="805413788" sldId="265"/>
            <ac:spMk id="14" creationId="{E3D6EA67-218B-7191-1A34-50F74C2F5826}"/>
          </ac:spMkLst>
        </pc:spChg>
        <pc:spChg chg="mod">
          <ac:chgData name="Jose Miguel Barahona" userId="f8620377781cec3e" providerId="LiveId" clId="{A1C40ADB-75B2-4FC4-A886-2887028B9DD5}" dt="2023-07-17T22:00:30.465" v="1745"/>
          <ac:spMkLst>
            <pc:docMk/>
            <pc:sldMk cId="805413788" sldId="265"/>
            <ac:spMk id="17" creationId="{6BE67BCA-4EC2-98A1-E7DF-0040F8FE642F}"/>
          </ac:spMkLst>
        </pc:spChg>
        <pc:spChg chg="mod">
          <ac:chgData name="Jose Miguel Barahona" userId="f8620377781cec3e" providerId="LiveId" clId="{A1C40ADB-75B2-4FC4-A886-2887028B9DD5}" dt="2023-07-17T22:43:24.555" v="1921" actId="20577"/>
          <ac:spMkLst>
            <pc:docMk/>
            <pc:sldMk cId="805413788" sldId="265"/>
            <ac:spMk id="18" creationId="{F5633271-F8EB-CF00-44E5-B51CCF6D1232}"/>
          </ac:spMkLst>
        </pc:spChg>
        <pc:spChg chg="add mod">
          <ac:chgData name="Jose Miguel Barahona" userId="f8620377781cec3e" providerId="LiveId" clId="{A1C40ADB-75B2-4FC4-A886-2887028B9DD5}" dt="2023-07-17T22:00:38.437" v="1746" actId="1076"/>
          <ac:spMkLst>
            <pc:docMk/>
            <pc:sldMk cId="805413788" sldId="265"/>
            <ac:spMk id="22" creationId="{91035EB2-7F60-B924-0C64-BFC48F4E4280}"/>
          </ac:spMkLst>
        </pc:spChg>
        <pc:spChg chg="add del mod">
          <ac:chgData name="Jose Miguel Barahona" userId="f8620377781cec3e" providerId="LiveId" clId="{A1C40ADB-75B2-4FC4-A886-2887028B9DD5}" dt="2023-07-17T22:46:10.986" v="1939" actId="478"/>
          <ac:spMkLst>
            <pc:docMk/>
            <pc:sldMk cId="805413788" sldId="265"/>
            <ac:spMk id="23" creationId="{7BCE1BF9-0CF8-EA76-E7EF-378D5E6F4E88}"/>
          </ac:spMkLst>
        </pc:spChg>
        <pc:spChg chg="add del mod">
          <ac:chgData name="Jose Miguel Barahona" userId="f8620377781cec3e" providerId="LiveId" clId="{A1C40ADB-75B2-4FC4-A886-2887028B9DD5}" dt="2023-07-17T22:46:12.332" v="1940" actId="478"/>
          <ac:spMkLst>
            <pc:docMk/>
            <pc:sldMk cId="805413788" sldId="265"/>
            <ac:spMk id="24" creationId="{14F75AFF-3365-87A9-9934-9C6A88EF0751}"/>
          </ac:spMkLst>
        </pc:spChg>
        <pc:spChg chg="add del mod">
          <ac:chgData name="Jose Miguel Barahona" userId="f8620377781cec3e" providerId="LiveId" clId="{A1C40ADB-75B2-4FC4-A886-2887028B9DD5}" dt="2023-07-17T22:46:52.669" v="1972" actId="22"/>
          <ac:spMkLst>
            <pc:docMk/>
            <pc:sldMk cId="805413788" sldId="265"/>
            <ac:spMk id="28" creationId="{D1957C7B-A7AA-BE1D-F487-ECE9DEBB8CEE}"/>
          </ac:spMkLst>
        </pc:spChg>
        <pc:spChg chg="add del">
          <ac:chgData name="Jose Miguel Barahona" userId="f8620377781cec3e" providerId="LiveId" clId="{A1C40ADB-75B2-4FC4-A886-2887028B9DD5}" dt="2023-07-17T22:47:12.222" v="1976" actId="22"/>
          <ac:spMkLst>
            <pc:docMk/>
            <pc:sldMk cId="805413788" sldId="265"/>
            <ac:spMk id="31" creationId="{2F76FBDB-8DC4-279E-38B8-6D4FE88670ED}"/>
          </ac:spMkLst>
        </pc:spChg>
        <pc:grpChg chg="add mod">
          <ac:chgData name="Jose Miguel Barahona" userId="f8620377781cec3e" providerId="LiveId" clId="{A1C40ADB-75B2-4FC4-A886-2887028B9DD5}" dt="2023-07-17T22:00:38.437" v="1746" actId="1076"/>
          <ac:grpSpMkLst>
            <pc:docMk/>
            <pc:sldMk cId="805413788" sldId="265"/>
            <ac:grpSpMk id="9" creationId="{F0574E16-84D8-5914-592D-0E4136F6D5C9}"/>
          </ac:grpSpMkLst>
        </pc:grpChg>
        <pc:grpChg chg="add mod">
          <ac:chgData name="Jose Miguel Barahona" userId="f8620377781cec3e" providerId="LiveId" clId="{A1C40ADB-75B2-4FC4-A886-2887028B9DD5}" dt="2023-07-17T22:49:03.378" v="1992" actId="14100"/>
          <ac:grpSpMkLst>
            <pc:docMk/>
            <pc:sldMk cId="805413788" sldId="265"/>
            <ac:grpSpMk id="16" creationId="{2B4C387E-3A11-80EF-E2A1-974EFB05C939}"/>
          </ac:grpSpMkLst>
        </pc:grpChg>
        <pc:picChg chg="del">
          <ac:chgData name="Jose Miguel Barahona" userId="f8620377781cec3e" providerId="LiveId" clId="{A1C40ADB-75B2-4FC4-A886-2887028B9DD5}" dt="2023-07-17T16:29:43.406" v="1497" actId="478"/>
          <ac:picMkLst>
            <pc:docMk/>
            <pc:sldMk cId="805413788" sldId="265"/>
            <ac:picMk id="3" creationId="{D3FCA89B-6B7C-AAFA-606F-6CF68DC16145}"/>
          </ac:picMkLst>
        </pc:picChg>
        <pc:picChg chg="add mod">
          <ac:chgData name="Jose Miguel Barahona" userId="f8620377781cec3e" providerId="LiveId" clId="{A1C40ADB-75B2-4FC4-A886-2887028B9DD5}" dt="2023-07-17T22:50:52.343" v="2012" actId="1076"/>
          <ac:picMkLst>
            <pc:docMk/>
            <pc:sldMk cId="805413788" sldId="265"/>
            <ac:picMk id="4" creationId="{59D41C1D-5D74-8B94-1EA8-00A54D6FB7E4}"/>
          </ac:picMkLst>
        </pc:picChg>
        <pc:picChg chg="add mod">
          <ac:chgData name="Jose Miguel Barahona" userId="f8620377781cec3e" providerId="LiveId" clId="{A1C40ADB-75B2-4FC4-A886-2887028B9DD5}" dt="2023-07-17T22:50:44.450" v="2010" actId="1076"/>
          <ac:picMkLst>
            <pc:docMk/>
            <pc:sldMk cId="805413788" sldId="265"/>
            <ac:picMk id="5" creationId="{977D499F-BEF5-3628-4285-03B8A0DA1D9A}"/>
          </ac:picMkLst>
        </pc:picChg>
        <pc:picChg chg="add del mod">
          <ac:chgData name="Jose Miguel Barahona" userId="f8620377781cec3e" providerId="LiveId" clId="{A1C40ADB-75B2-4FC4-A886-2887028B9DD5}" dt="2023-07-17T16:39:14.370" v="1657" actId="478"/>
          <ac:picMkLst>
            <pc:docMk/>
            <pc:sldMk cId="805413788" sldId="265"/>
            <ac:picMk id="6" creationId="{5A6F77B5-F047-5171-B6FC-9CB3C60A4E69}"/>
          </ac:picMkLst>
        </pc:picChg>
        <pc:picChg chg="del">
          <ac:chgData name="Jose Miguel Barahona" userId="f8620377781cec3e" providerId="LiveId" clId="{A1C40ADB-75B2-4FC4-A886-2887028B9DD5}" dt="2023-07-17T16:29:41.046" v="1496" actId="478"/>
          <ac:picMkLst>
            <pc:docMk/>
            <pc:sldMk cId="805413788" sldId="265"/>
            <ac:picMk id="7" creationId="{ECE9A5A1-1504-0543-9D47-9A53AFE981CC}"/>
          </ac:picMkLst>
        </pc:picChg>
        <pc:picChg chg="del mod">
          <ac:chgData name="Jose Miguel Barahona" userId="f8620377781cec3e" providerId="LiveId" clId="{A1C40ADB-75B2-4FC4-A886-2887028B9DD5}" dt="2023-07-17T16:42:22.679" v="1702" actId="478"/>
          <ac:picMkLst>
            <pc:docMk/>
            <pc:sldMk cId="805413788" sldId="265"/>
            <ac:picMk id="11" creationId="{624FB9B1-1BC0-C043-9837-E829DB5853F7}"/>
          </ac:picMkLst>
        </pc:picChg>
        <pc:picChg chg="del mod">
          <ac:chgData name="Jose Miguel Barahona" userId="f8620377781cec3e" providerId="LiveId" clId="{A1C40ADB-75B2-4FC4-A886-2887028B9DD5}" dt="2023-07-17T22:45:21.487" v="1929" actId="478"/>
          <ac:picMkLst>
            <pc:docMk/>
            <pc:sldMk cId="805413788" sldId="265"/>
            <ac:picMk id="13" creationId="{12FEDDE1-F7A0-9131-C908-4DD16B8695EB}"/>
          </ac:picMkLst>
        </pc:picChg>
        <pc:picChg chg="add del mod">
          <ac:chgData name="Jose Miguel Barahona" userId="f8620377781cec3e" providerId="LiveId" clId="{A1C40ADB-75B2-4FC4-A886-2887028B9DD5}" dt="2023-07-17T22:45:37.187" v="1932" actId="478"/>
          <ac:picMkLst>
            <pc:docMk/>
            <pc:sldMk cId="805413788" sldId="265"/>
            <ac:picMk id="15" creationId="{A664E559-9026-0B25-6274-306AA0C8CB47}"/>
          </ac:picMkLst>
        </pc:picChg>
        <pc:picChg chg="del mod">
          <ac:chgData name="Jose Miguel Barahona" userId="f8620377781cec3e" providerId="LiveId" clId="{A1C40ADB-75B2-4FC4-A886-2887028B9DD5}" dt="2023-07-17T22:48:00.823" v="1982" actId="478"/>
          <ac:picMkLst>
            <pc:docMk/>
            <pc:sldMk cId="805413788" sldId="265"/>
            <ac:picMk id="19" creationId="{1E0AD525-AE8C-E4F9-3D9B-2854F42ADF44}"/>
          </ac:picMkLst>
        </pc:picChg>
        <pc:picChg chg="del mod">
          <ac:chgData name="Jose Miguel Barahona" userId="f8620377781cec3e" providerId="LiveId" clId="{A1C40ADB-75B2-4FC4-A886-2887028B9DD5}" dt="2023-07-17T22:48:02.743" v="1983" actId="478"/>
          <ac:picMkLst>
            <pc:docMk/>
            <pc:sldMk cId="805413788" sldId="265"/>
            <ac:picMk id="20" creationId="{5CB8BB0A-BDF8-CB91-19BC-B9C0AAA3807F}"/>
          </ac:picMkLst>
        </pc:picChg>
        <pc:picChg chg="del mod">
          <ac:chgData name="Jose Miguel Barahona" userId="f8620377781cec3e" providerId="LiveId" clId="{A1C40ADB-75B2-4FC4-A886-2887028B9DD5}" dt="2023-07-17T22:48:04.783" v="1984" actId="478"/>
          <ac:picMkLst>
            <pc:docMk/>
            <pc:sldMk cId="805413788" sldId="265"/>
            <ac:picMk id="21" creationId="{9219B7B5-CF16-366F-5107-2C3641235D5F}"/>
          </ac:picMkLst>
        </pc:picChg>
        <pc:picChg chg="add del mod">
          <ac:chgData name="Jose Miguel Barahona" userId="f8620377781cec3e" providerId="LiveId" clId="{A1C40ADB-75B2-4FC4-A886-2887028B9DD5}" dt="2023-07-17T22:44:09.912" v="1926" actId="478"/>
          <ac:picMkLst>
            <pc:docMk/>
            <pc:sldMk cId="805413788" sldId="265"/>
            <ac:picMk id="25" creationId="{421F553A-8A17-8F0A-FBA7-A6DA53D94A38}"/>
          </ac:picMkLst>
        </pc:picChg>
        <pc:picChg chg="add mod modCrop">
          <ac:chgData name="Jose Miguel Barahona" userId="f8620377781cec3e" providerId="LiveId" clId="{A1C40ADB-75B2-4FC4-A886-2887028B9DD5}" dt="2023-07-17T22:49:36.513" v="1994" actId="1076"/>
          <ac:picMkLst>
            <pc:docMk/>
            <pc:sldMk cId="805413788" sldId="265"/>
            <ac:picMk id="26" creationId="{8F1FCB72-B111-47B0-A7C1-EC19BEBDAE37}"/>
          </ac:picMkLst>
        </pc:picChg>
        <pc:picChg chg="add mod modCrop">
          <ac:chgData name="Jose Miguel Barahona" userId="f8620377781cec3e" providerId="LiveId" clId="{A1C40ADB-75B2-4FC4-A886-2887028B9DD5}" dt="2023-07-17T22:49:46.338" v="1997" actId="1076"/>
          <ac:picMkLst>
            <pc:docMk/>
            <pc:sldMk cId="805413788" sldId="265"/>
            <ac:picMk id="29" creationId="{F48DB4BE-B558-B094-2363-FF0251A5E026}"/>
          </ac:picMkLst>
        </pc:picChg>
        <pc:picChg chg="add del mod">
          <ac:chgData name="Jose Miguel Barahona" userId="f8620377781cec3e" providerId="LiveId" clId="{A1C40ADB-75B2-4FC4-A886-2887028B9DD5}" dt="2023-07-17T22:47:55.967" v="1979" actId="478"/>
          <ac:picMkLst>
            <pc:docMk/>
            <pc:sldMk cId="805413788" sldId="265"/>
            <ac:picMk id="32" creationId="{6FC48412-F1D5-A219-FF46-2E5CD220FB4E}"/>
          </ac:picMkLst>
        </pc:picChg>
        <pc:picChg chg="add mod modCrop">
          <ac:chgData name="Jose Miguel Barahona" userId="f8620377781cec3e" providerId="LiveId" clId="{A1C40ADB-75B2-4FC4-A886-2887028B9DD5}" dt="2023-07-17T22:49:54.299" v="1998" actId="1076"/>
          <ac:picMkLst>
            <pc:docMk/>
            <pc:sldMk cId="805413788" sldId="265"/>
            <ac:picMk id="33" creationId="{05F0FB07-F058-DDB4-F82B-54322A8AB60F}"/>
          </ac:picMkLst>
        </pc:picChg>
      </pc:sldChg>
      <pc:sldChg chg="addSp delSp modSp del mod addAnim delAnim">
        <pc:chgData name="Jose Miguel Barahona" userId="f8620377781cec3e" providerId="LiveId" clId="{A1C40ADB-75B2-4FC4-A886-2887028B9DD5}" dt="2023-07-17T15:01:08.958" v="169" actId="2696"/>
        <pc:sldMkLst>
          <pc:docMk/>
          <pc:sldMk cId="3136427492" sldId="266"/>
        </pc:sldMkLst>
        <pc:picChg chg="add mod">
          <ac:chgData name="Jose Miguel Barahona" userId="f8620377781cec3e" providerId="LiveId" clId="{A1C40ADB-75B2-4FC4-A886-2887028B9DD5}" dt="2023-07-17T15:00:37.199" v="167" actId="1076"/>
          <ac:picMkLst>
            <pc:docMk/>
            <pc:sldMk cId="3136427492" sldId="266"/>
            <ac:picMk id="2" creationId="{2C211E39-DB82-4D07-0196-F6F2BF4D659C}"/>
          </ac:picMkLst>
        </pc:picChg>
        <pc:picChg chg="add del">
          <ac:chgData name="Jose Miguel Barahona" userId="f8620377781cec3e" providerId="LiveId" clId="{A1C40ADB-75B2-4FC4-A886-2887028B9DD5}" dt="2023-07-17T14:59:26.400" v="159" actId="478"/>
          <ac:picMkLst>
            <pc:docMk/>
            <pc:sldMk cId="3136427492" sldId="266"/>
            <ac:picMk id="5" creationId="{B3D4C77A-F72B-C04D-AB71-A6ECAFB7DE9A}"/>
          </ac:picMkLst>
        </pc:picChg>
        <pc:picChg chg="del">
          <ac:chgData name="Jose Miguel Barahona" userId="f8620377781cec3e" providerId="LiveId" clId="{A1C40ADB-75B2-4FC4-A886-2887028B9DD5}" dt="2023-07-17T14:59:21.789" v="156" actId="478"/>
          <ac:picMkLst>
            <pc:docMk/>
            <pc:sldMk cId="3136427492" sldId="266"/>
            <ac:picMk id="6" creationId="{CBCA8458-96B0-6A40-9F44-C8BFEDB33BD5}"/>
          </ac:picMkLst>
        </pc:picChg>
      </pc:sldChg>
      <pc:sldChg chg="addSp delSp modSp mod delAnim">
        <pc:chgData name="Jose Miguel Barahona" userId="f8620377781cec3e" providerId="LiveId" clId="{A1C40ADB-75B2-4FC4-A886-2887028B9DD5}" dt="2023-07-17T22:04:39.664" v="1883" actId="1076"/>
        <pc:sldMkLst>
          <pc:docMk/>
          <pc:sldMk cId="3203239075" sldId="267"/>
        </pc:sldMkLst>
        <pc:spChg chg="mod">
          <ac:chgData name="Jose Miguel Barahona" userId="f8620377781cec3e" providerId="LiveId" clId="{A1C40ADB-75B2-4FC4-A886-2887028B9DD5}" dt="2023-07-17T16:01:10.878" v="1090" actId="20577"/>
          <ac:spMkLst>
            <pc:docMk/>
            <pc:sldMk cId="3203239075" sldId="267"/>
            <ac:spMk id="2" creationId="{B656277E-07EC-3D4A-B32B-DAD7DCF756BF}"/>
          </ac:spMkLst>
        </pc:spChg>
        <pc:spChg chg="del">
          <ac:chgData name="Jose Miguel Barahona" userId="f8620377781cec3e" providerId="LiveId" clId="{A1C40ADB-75B2-4FC4-A886-2887028B9DD5}" dt="2023-07-17T15:36:06.235" v="543" actId="478"/>
          <ac:spMkLst>
            <pc:docMk/>
            <pc:sldMk cId="3203239075" sldId="267"/>
            <ac:spMk id="4" creationId="{9E29EA67-B9EC-2242-B1C0-1094BCCB5CBE}"/>
          </ac:spMkLst>
        </pc:spChg>
        <pc:spChg chg="add mod">
          <ac:chgData name="Jose Miguel Barahona" userId="f8620377781cec3e" providerId="LiveId" clId="{A1C40ADB-75B2-4FC4-A886-2887028B9DD5}" dt="2023-07-17T15:44:48.188" v="739" actId="1076"/>
          <ac:spMkLst>
            <pc:docMk/>
            <pc:sldMk cId="3203239075" sldId="267"/>
            <ac:spMk id="5" creationId="{74C31AC3-9C67-FF55-074F-A2D13BC2EAC0}"/>
          </ac:spMkLst>
        </pc:spChg>
        <pc:spChg chg="add mod">
          <ac:chgData name="Jose Miguel Barahona" userId="f8620377781cec3e" providerId="LiveId" clId="{A1C40ADB-75B2-4FC4-A886-2887028B9DD5}" dt="2023-07-17T22:04:39.664" v="1883" actId="1076"/>
          <ac:spMkLst>
            <pc:docMk/>
            <pc:sldMk cId="3203239075" sldId="267"/>
            <ac:spMk id="7" creationId="{2433CC7F-1232-4467-47B2-E337B7089A5A}"/>
          </ac:spMkLst>
        </pc:spChg>
        <pc:spChg chg="add mod">
          <ac:chgData name="Jose Miguel Barahona" userId="f8620377781cec3e" providerId="LiveId" clId="{A1C40ADB-75B2-4FC4-A886-2887028B9DD5}" dt="2023-07-17T22:04:35.993" v="1882" actId="1076"/>
          <ac:spMkLst>
            <pc:docMk/>
            <pc:sldMk cId="3203239075" sldId="267"/>
            <ac:spMk id="8" creationId="{AB6C3767-27ED-3EC8-65B8-FE6FEBE13226}"/>
          </ac:spMkLst>
        </pc:spChg>
        <pc:spChg chg="add mod">
          <ac:chgData name="Jose Miguel Barahona" userId="f8620377781cec3e" providerId="LiveId" clId="{A1C40ADB-75B2-4FC4-A886-2887028B9DD5}" dt="2023-07-17T15:49:30.897" v="910" actId="1076"/>
          <ac:spMkLst>
            <pc:docMk/>
            <pc:sldMk cId="3203239075" sldId="267"/>
            <ac:spMk id="9" creationId="{5DEFC019-CCE5-2DBC-6443-203BDC1DB721}"/>
          </ac:spMkLst>
        </pc:spChg>
        <pc:spChg chg="add mod ord">
          <ac:chgData name="Jose Miguel Barahona" userId="f8620377781cec3e" providerId="LiveId" clId="{A1C40ADB-75B2-4FC4-A886-2887028B9DD5}" dt="2023-07-17T15:45:40.967" v="750" actId="1076"/>
          <ac:spMkLst>
            <pc:docMk/>
            <pc:sldMk cId="3203239075" sldId="267"/>
            <ac:spMk id="13" creationId="{BE621A86-E9B6-97D4-2DD9-C0411F37B6E3}"/>
          </ac:spMkLst>
        </pc:spChg>
        <pc:spChg chg="add mod">
          <ac:chgData name="Jose Miguel Barahona" userId="f8620377781cec3e" providerId="LiveId" clId="{A1C40ADB-75B2-4FC4-A886-2887028B9DD5}" dt="2023-07-17T15:44:17.116" v="734" actId="255"/>
          <ac:spMkLst>
            <pc:docMk/>
            <pc:sldMk cId="3203239075" sldId="267"/>
            <ac:spMk id="15" creationId="{959CBB83-C354-D37E-BEB9-20A6E1D394E6}"/>
          </ac:spMkLst>
        </pc:spChg>
        <pc:spChg chg="add del mod">
          <ac:chgData name="Jose Miguel Barahona" userId="f8620377781cec3e" providerId="LiveId" clId="{A1C40ADB-75B2-4FC4-A886-2887028B9DD5}" dt="2023-07-17T15:39:01.770" v="588" actId="478"/>
          <ac:spMkLst>
            <pc:docMk/>
            <pc:sldMk cId="3203239075" sldId="267"/>
            <ac:spMk id="16" creationId="{93A0D64D-C924-C9F4-68FF-7670F68C299B}"/>
          </ac:spMkLst>
        </pc:spChg>
        <pc:spChg chg="add mod">
          <ac:chgData name="Jose Miguel Barahona" userId="f8620377781cec3e" providerId="LiveId" clId="{A1C40ADB-75B2-4FC4-A886-2887028B9DD5}" dt="2023-07-17T15:47:25.146" v="781" actId="1076"/>
          <ac:spMkLst>
            <pc:docMk/>
            <pc:sldMk cId="3203239075" sldId="267"/>
            <ac:spMk id="31" creationId="{172C49DD-14D2-4F57-7904-6FE3236F730A}"/>
          </ac:spMkLst>
        </pc:spChg>
        <pc:spChg chg="add mod">
          <ac:chgData name="Jose Miguel Barahona" userId="f8620377781cec3e" providerId="LiveId" clId="{A1C40ADB-75B2-4FC4-A886-2887028B9DD5}" dt="2023-07-17T15:49:25.193" v="909" actId="1076"/>
          <ac:spMkLst>
            <pc:docMk/>
            <pc:sldMk cId="3203239075" sldId="267"/>
            <ac:spMk id="32" creationId="{2C3BA9C3-6497-DD89-E83C-43C6A0BCF648}"/>
          </ac:spMkLst>
        </pc:spChg>
        <pc:spChg chg="add del mod">
          <ac:chgData name="Jose Miguel Barahona" userId="f8620377781cec3e" providerId="LiveId" clId="{A1C40ADB-75B2-4FC4-A886-2887028B9DD5}" dt="2023-07-17T15:50:00.564" v="934" actId="478"/>
          <ac:spMkLst>
            <pc:docMk/>
            <pc:sldMk cId="3203239075" sldId="267"/>
            <ac:spMk id="34" creationId="{2BA0CBA8-E1E3-A4E5-FFCB-15522B3209D3}"/>
          </ac:spMkLst>
        </pc:spChg>
        <pc:spChg chg="add mod">
          <ac:chgData name="Jose Miguel Barahona" userId="f8620377781cec3e" providerId="LiveId" clId="{A1C40ADB-75B2-4FC4-A886-2887028B9DD5}" dt="2023-07-17T15:49:56.736" v="933" actId="1076"/>
          <ac:spMkLst>
            <pc:docMk/>
            <pc:sldMk cId="3203239075" sldId="267"/>
            <ac:spMk id="35" creationId="{A37A8B5F-BEAC-773C-A95B-A2CA52A2065C}"/>
          </ac:spMkLst>
        </pc:spChg>
        <pc:spChg chg="add mod">
          <ac:chgData name="Jose Miguel Barahona" userId="f8620377781cec3e" providerId="LiveId" clId="{A1C40ADB-75B2-4FC4-A886-2887028B9DD5}" dt="2023-07-17T15:59:40.312" v="1013" actId="20577"/>
          <ac:spMkLst>
            <pc:docMk/>
            <pc:sldMk cId="3203239075" sldId="267"/>
            <ac:spMk id="39" creationId="{9DF9CDB6-28B5-2121-6821-77DAFE259020}"/>
          </ac:spMkLst>
        </pc:spChg>
        <pc:spChg chg="add del mod">
          <ac:chgData name="Jose Miguel Barahona" userId="f8620377781cec3e" providerId="LiveId" clId="{A1C40ADB-75B2-4FC4-A886-2887028B9DD5}" dt="2023-07-17T15:59:07.761" v="992" actId="478"/>
          <ac:spMkLst>
            <pc:docMk/>
            <pc:sldMk cId="3203239075" sldId="267"/>
            <ac:spMk id="42" creationId="{8812435D-925E-A167-5EC7-7449CF305EB6}"/>
          </ac:spMkLst>
        </pc:spChg>
        <pc:graphicFrameChg chg="add del mod">
          <ac:chgData name="Jose Miguel Barahona" userId="f8620377781cec3e" providerId="LiveId" clId="{A1C40ADB-75B2-4FC4-A886-2887028B9DD5}" dt="2023-07-17T15:48:36.030" v="897" actId="478"/>
          <ac:graphicFrameMkLst>
            <pc:docMk/>
            <pc:sldMk cId="3203239075" sldId="267"/>
            <ac:graphicFrameMk id="14" creationId="{71A25685-7BC0-52E4-31B3-33B2B9EB7F1A}"/>
          </ac:graphicFrameMkLst>
        </pc:graphicFrameChg>
        <pc:picChg chg="del">
          <ac:chgData name="Jose Miguel Barahona" userId="f8620377781cec3e" providerId="LiveId" clId="{A1C40ADB-75B2-4FC4-A886-2887028B9DD5}" dt="2023-07-17T15:36:04.548" v="542" actId="478"/>
          <ac:picMkLst>
            <pc:docMk/>
            <pc:sldMk cId="3203239075" sldId="267"/>
            <ac:picMk id="3" creationId="{233E89B9-7125-C044-830D-433F25CA33D3}"/>
          </ac:picMkLst>
        </pc:picChg>
        <pc:picChg chg="add mod">
          <ac:chgData name="Jose Miguel Barahona" userId="f8620377781cec3e" providerId="LiveId" clId="{A1C40ADB-75B2-4FC4-A886-2887028B9DD5}" dt="2023-07-17T15:44:24.405" v="736" actId="1076"/>
          <ac:picMkLst>
            <pc:docMk/>
            <pc:sldMk cId="3203239075" sldId="267"/>
            <ac:picMk id="10" creationId="{47F9FD17-DCDA-C4F6-4168-CCFABD4FDDCF}"/>
          </ac:picMkLst>
        </pc:picChg>
        <pc:picChg chg="add mod">
          <ac:chgData name="Jose Miguel Barahona" userId="f8620377781cec3e" providerId="LiveId" clId="{A1C40ADB-75B2-4FC4-A886-2887028B9DD5}" dt="2023-07-17T15:45:23.305" v="747" actId="1076"/>
          <ac:picMkLst>
            <pc:docMk/>
            <pc:sldMk cId="3203239075" sldId="267"/>
            <ac:picMk id="11" creationId="{7DCB9F90-153E-0274-44A8-51407008E176}"/>
          </ac:picMkLst>
        </pc:picChg>
        <pc:picChg chg="add mod">
          <ac:chgData name="Jose Miguel Barahona" userId="f8620377781cec3e" providerId="LiveId" clId="{A1C40ADB-75B2-4FC4-A886-2887028B9DD5}" dt="2023-07-17T15:51:51.001" v="944" actId="1076"/>
          <ac:picMkLst>
            <pc:docMk/>
            <pc:sldMk cId="3203239075" sldId="267"/>
            <ac:picMk id="38" creationId="{57C11B8E-C961-0E86-4C10-BC45E99696A5}"/>
          </ac:picMkLst>
        </pc:picChg>
        <pc:picChg chg="add mod">
          <ac:chgData name="Jose Miguel Barahona" userId="f8620377781cec3e" providerId="LiveId" clId="{A1C40ADB-75B2-4FC4-A886-2887028B9DD5}" dt="2023-07-17T15:58:08.878" v="985" actId="1076"/>
          <ac:picMkLst>
            <pc:docMk/>
            <pc:sldMk cId="3203239075" sldId="267"/>
            <ac:picMk id="40" creationId="{83E8E4AF-8F0B-706F-542B-D3BE197B90FB}"/>
          </ac:picMkLst>
        </pc:picChg>
        <pc:picChg chg="add del mod">
          <ac:chgData name="Jose Miguel Barahona" userId="f8620377781cec3e" providerId="LiveId" clId="{A1C40ADB-75B2-4FC4-A886-2887028B9DD5}" dt="2023-07-17T15:58:01.526" v="983" actId="478"/>
          <ac:picMkLst>
            <pc:docMk/>
            <pc:sldMk cId="3203239075" sldId="267"/>
            <ac:picMk id="41" creationId="{F0578784-A32B-14B1-0CD2-EEBE42F27B51}"/>
          </ac:picMkLst>
        </pc:picChg>
        <pc:picChg chg="add mod">
          <ac:chgData name="Jose Miguel Barahona" userId="f8620377781cec3e" providerId="LiveId" clId="{A1C40ADB-75B2-4FC4-A886-2887028B9DD5}" dt="2023-07-17T15:58:06.177" v="984" actId="1076"/>
          <ac:picMkLst>
            <pc:docMk/>
            <pc:sldMk cId="3203239075" sldId="267"/>
            <ac:picMk id="1026" creationId="{BC26AB14-D236-6C3E-63CC-E3B916C5BF11}"/>
          </ac:picMkLst>
        </pc:picChg>
        <pc:cxnChg chg="add mod">
          <ac:chgData name="Jose Miguel Barahona" userId="f8620377781cec3e" providerId="LiveId" clId="{A1C40ADB-75B2-4FC4-A886-2887028B9DD5}" dt="2023-07-17T16:13:10.602" v="1418" actId="14100"/>
          <ac:cxnSpMkLst>
            <pc:docMk/>
            <pc:sldMk cId="3203239075" sldId="267"/>
            <ac:cxnSpMk id="6" creationId="{3652D1F7-7678-8F2E-9D21-5899267BB411}"/>
          </ac:cxnSpMkLst>
        </pc:cxnChg>
        <pc:cxnChg chg="add mod">
          <ac:chgData name="Jose Miguel Barahona" userId="f8620377781cec3e" providerId="LiveId" clId="{A1C40ADB-75B2-4FC4-A886-2887028B9DD5}" dt="2023-07-17T16:13:02.866" v="1416" actId="14100"/>
          <ac:cxnSpMkLst>
            <pc:docMk/>
            <pc:sldMk cId="3203239075" sldId="267"/>
            <ac:cxnSpMk id="12" creationId="{418D1D91-D03E-3F03-382D-F18A45F1DDFB}"/>
          </ac:cxnSpMkLst>
        </pc:cxnChg>
        <pc:cxnChg chg="add del mod">
          <ac:chgData name="Jose Miguel Barahona" userId="f8620377781cec3e" providerId="LiveId" clId="{A1C40ADB-75B2-4FC4-A886-2887028B9DD5}" dt="2023-07-17T15:44:20.473" v="735" actId="478"/>
          <ac:cxnSpMkLst>
            <pc:docMk/>
            <pc:sldMk cId="3203239075" sldId="267"/>
            <ac:cxnSpMk id="20" creationId="{3B05E9C8-B400-9B41-AE38-BBB2C30B093E}"/>
          </ac:cxnSpMkLst>
        </pc:cxnChg>
        <pc:cxnChg chg="add mod">
          <ac:chgData name="Jose Miguel Barahona" userId="f8620377781cec3e" providerId="LiveId" clId="{A1C40ADB-75B2-4FC4-A886-2887028B9DD5}" dt="2023-07-17T15:47:36.471" v="782" actId="208"/>
          <ac:cxnSpMkLst>
            <pc:docMk/>
            <pc:sldMk cId="3203239075" sldId="267"/>
            <ac:cxnSpMk id="25" creationId="{816BEE6A-042C-097E-759A-43C7E52C8E9E}"/>
          </ac:cxnSpMkLst>
        </pc:cxnChg>
        <pc:cxnChg chg="add mod">
          <ac:chgData name="Jose Miguel Barahona" userId="f8620377781cec3e" providerId="LiveId" clId="{A1C40ADB-75B2-4FC4-A886-2887028B9DD5}" dt="2023-07-17T15:47:40.414" v="783" actId="208"/>
          <ac:cxnSpMkLst>
            <pc:docMk/>
            <pc:sldMk cId="3203239075" sldId="267"/>
            <ac:cxnSpMk id="26" creationId="{B94A9288-B816-CA90-B0DD-E032A690B706}"/>
          </ac:cxnSpMkLst>
        </pc:cxnChg>
      </pc:sldChg>
      <pc:sldChg chg="addSp delSp modSp mod">
        <pc:chgData name="Jose Miguel Barahona" userId="f8620377781cec3e" providerId="LiveId" clId="{A1C40ADB-75B2-4FC4-A886-2887028B9DD5}" dt="2023-07-31T23:53:43.274" v="2335" actId="478"/>
        <pc:sldMkLst>
          <pc:docMk/>
          <pc:sldMk cId="454296915" sldId="268"/>
        </pc:sldMkLst>
        <pc:spChg chg="mod">
          <ac:chgData name="Jose Miguel Barahona" userId="f8620377781cec3e" providerId="LiveId" clId="{A1C40ADB-75B2-4FC4-A886-2887028B9DD5}" dt="2023-07-17T16:01:05.289" v="1089" actId="20577"/>
          <ac:spMkLst>
            <pc:docMk/>
            <pc:sldMk cId="454296915" sldId="268"/>
            <ac:spMk id="2" creationId="{E8C0E862-4570-BF49-B792-6424AE72AA3C}"/>
          </ac:spMkLst>
        </pc:spChg>
        <pc:spChg chg="del">
          <ac:chgData name="Jose Miguel Barahona" userId="f8620377781cec3e" providerId="LiveId" clId="{A1C40ADB-75B2-4FC4-A886-2887028B9DD5}" dt="2023-07-31T23:53:43.274" v="2335" actId="478"/>
          <ac:spMkLst>
            <pc:docMk/>
            <pc:sldMk cId="454296915" sldId="268"/>
            <ac:spMk id="4" creationId="{E52DBB36-EA40-F442-8BED-AFD59E6C3A01}"/>
          </ac:spMkLst>
        </pc:spChg>
        <pc:spChg chg="add mod">
          <ac:chgData name="Jose Miguel Barahona" userId="f8620377781cec3e" providerId="LiveId" clId="{A1C40ADB-75B2-4FC4-A886-2887028B9DD5}" dt="2023-07-17T22:05:46.686" v="1904" actId="20577"/>
          <ac:spMkLst>
            <pc:docMk/>
            <pc:sldMk cId="454296915" sldId="268"/>
            <ac:spMk id="9" creationId="{B8266B60-8A93-BE06-6299-E9FEC741C8C7}"/>
          </ac:spMkLst>
        </pc:spChg>
        <pc:picChg chg="del">
          <ac:chgData name="Jose Miguel Barahona" userId="f8620377781cec3e" providerId="LiveId" clId="{A1C40ADB-75B2-4FC4-A886-2887028B9DD5}" dt="2023-07-17T16:01:31.294" v="1091" actId="478"/>
          <ac:picMkLst>
            <pc:docMk/>
            <pc:sldMk cId="454296915" sldId="268"/>
            <ac:picMk id="3" creationId="{FF6720A8-811B-7642-8BE6-2BA4CB4BFAA7}"/>
          </ac:picMkLst>
        </pc:picChg>
        <pc:picChg chg="add mod modCrop">
          <ac:chgData name="Jose Miguel Barahona" userId="f8620377781cec3e" providerId="LiveId" clId="{A1C40ADB-75B2-4FC4-A886-2887028B9DD5}" dt="2023-07-17T16:09:56.101" v="1364" actId="1076"/>
          <ac:picMkLst>
            <pc:docMk/>
            <pc:sldMk cId="454296915" sldId="268"/>
            <ac:picMk id="5" creationId="{EB59E0A6-A5F3-E9CC-6A53-3B903BCE4AB8}"/>
          </ac:picMkLst>
        </pc:picChg>
        <pc:picChg chg="add mod">
          <ac:chgData name="Jose Miguel Barahona" userId="f8620377781cec3e" providerId="LiveId" clId="{A1C40ADB-75B2-4FC4-A886-2887028B9DD5}" dt="2023-07-17T16:09:52.478" v="1363" actId="1076"/>
          <ac:picMkLst>
            <pc:docMk/>
            <pc:sldMk cId="454296915" sldId="268"/>
            <ac:picMk id="6" creationId="{A0B3878C-0AED-1326-9A9C-D27DC67EE2FD}"/>
          </ac:picMkLst>
        </pc:picChg>
        <pc:picChg chg="add del mod">
          <ac:chgData name="Jose Miguel Barahona" userId="f8620377781cec3e" providerId="LiveId" clId="{A1C40ADB-75B2-4FC4-A886-2887028B9DD5}" dt="2023-07-17T16:03:02.112" v="1113" actId="478"/>
          <ac:picMkLst>
            <pc:docMk/>
            <pc:sldMk cId="454296915" sldId="268"/>
            <ac:picMk id="7" creationId="{CEF1B3C9-7057-0227-6354-E903788D31A0}"/>
          </ac:picMkLst>
        </pc:picChg>
        <pc:picChg chg="add mod modCrop">
          <ac:chgData name="Jose Miguel Barahona" userId="f8620377781cec3e" providerId="LiveId" clId="{A1C40ADB-75B2-4FC4-A886-2887028B9DD5}" dt="2023-07-17T16:09:48.757" v="1362" actId="1076"/>
          <ac:picMkLst>
            <pc:docMk/>
            <pc:sldMk cId="454296915" sldId="268"/>
            <ac:picMk id="8" creationId="{42942C29-109D-E02E-585D-6CA0315CCB93}"/>
          </ac:picMkLst>
        </pc:picChg>
      </pc:sldChg>
      <pc:sldChg chg="modNotesTx">
        <pc:chgData name="Jose Miguel Barahona" userId="f8620377781cec3e" providerId="LiveId" clId="{A1C40ADB-75B2-4FC4-A886-2887028B9DD5}" dt="2023-07-31T23:53:28.450" v="2334" actId="20577"/>
        <pc:sldMkLst>
          <pc:docMk/>
          <pc:sldMk cId="3677509337" sldId="281"/>
        </pc:sldMkLst>
      </pc:sldChg>
      <pc:sldChg chg="modSp mod">
        <pc:chgData name="Jose Miguel Barahona" userId="f8620377781cec3e" providerId="LiveId" clId="{A1C40ADB-75B2-4FC4-A886-2887028B9DD5}" dt="2023-07-17T15:06:43.997" v="336" actId="20577"/>
        <pc:sldMkLst>
          <pc:docMk/>
          <pc:sldMk cId="4143781428" sldId="294"/>
        </pc:sldMkLst>
        <pc:spChg chg="mod">
          <ac:chgData name="Jose Miguel Barahona" userId="f8620377781cec3e" providerId="LiveId" clId="{A1C40ADB-75B2-4FC4-A886-2887028B9DD5}" dt="2023-07-17T15:06:43.997" v="336" actId="20577"/>
          <ac:spMkLst>
            <pc:docMk/>
            <pc:sldMk cId="4143781428" sldId="294"/>
            <ac:spMk id="4" creationId="{00000000-0000-0000-0000-000000000000}"/>
          </ac:spMkLst>
        </pc:spChg>
      </pc:sldChg>
      <pc:sldChg chg="addSp delSp modSp mod addAnim delAnim modAnim">
        <pc:chgData name="Jose Miguel Barahona" userId="f8620377781cec3e" providerId="LiveId" clId="{A1C40ADB-75B2-4FC4-A886-2887028B9DD5}" dt="2023-08-01T01:20:56.178" v="2685" actId="478"/>
        <pc:sldMkLst>
          <pc:docMk/>
          <pc:sldMk cId="111831318" sldId="295"/>
        </pc:sldMkLst>
        <pc:spChg chg="mod">
          <ac:chgData name="Jose Miguel Barahona" userId="f8620377781cec3e" providerId="LiveId" clId="{A1C40ADB-75B2-4FC4-A886-2887028B9DD5}" dt="2023-07-31T23:52:17.842" v="2331" actId="20577"/>
          <ac:spMkLst>
            <pc:docMk/>
            <pc:sldMk cId="111831318" sldId="295"/>
            <ac:spMk id="3" creationId="{59C2B9D7-578B-20E6-F6A4-3F36706288C2}"/>
          </ac:spMkLst>
        </pc:spChg>
        <pc:spChg chg="add mod">
          <ac:chgData name="Jose Miguel Barahona" userId="f8620377781cec3e" providerId="LiveId" clId="{A1C40ADB-75B2-4FC4-A886-2887028B9DD5}" dt="2023-08-01T01:18:45.866" v="2669" actId="1076"/>
          <ac:spMkLst>
            <pc:docMk/>
            <pc:sldMk cId="111831318" sldId="295"/>
            <ac:spMk id="4" creationId="{8044D030-EF72-55DE-8121-839313D06076}"/>
          </ac:spMkLst>
        </pc:spChg>
        <pc:spChg chg="add mod">
          <ac:chgData name="Jose Miguel Barahona" userId="f8620377781cec3e" providerId="LiveId" clId="{A1C40ADB-75B2-4FC4-A886-2887028B9DD5}" dt="2023-08-01T01:08:40.929" v="2501" actId="164"/>
          <ac:spMkLst>
            <pc:docMk/>
            <pc:sldMk cId="111831318" sldId="295"/>
            <ac:spMk id="6" creationId="{C587CF18-6CE9-FDCB-4126-F00417CEE24D}"/>
          </ac:spMkLst>
        </pc:spChg>
        <pc:spChg chg="del topLvl">
          <ac:chgData name="Jose Miguel Barahona" userId="f8620377781cec3e" providerId="LiveId" clId="{A1C40ADB-75B2-4FC4-A886-2887028B9DD5}" dt="2023-08-01T01:11:27.605" v="2546" actId="478"/>
          <ac:spMkLst>
            <pc:docMk/>
            <pc:sldMk cId="111831318" sldId="295"/>
            <ac:spMk id="11" creationId="{0B4A0FB6-9626-22E9-BCE2-278AB3D4CBF1}"/>
          </ac:spMkLst>
        </pc:spChg>
        <pc:spChg chg="add del mod topLvl">
          <ac:chgData name="Jose Miguel Barahona" userId="f8620377781cec3e" providerId="LiveId" clId="{A1C40ADB-75B2-4FC4-A886-2887028B9DD5}" dt="2023-08-01T01:08:22.268" v="2495" actId="14100"/>
          <ac:spMkLst>
            <pc:docMk/>
            <pc:sldMk cId="111831318" sldId="295"/>
            <ac:spMk id="15" creationId="{7544C2FA-029F-175A-F2E2-44D9BB9FD38C}"/>
          </ac:spMkLst>
        </pc:spChg>
        <pc:spChg chg="mod topLvl">
          <ac:chgData name="Jose Miguel Barahona" userId="f8620377781cec3e" providerId="LiveId" clId="{A1C40ADB-75B2-4FC4-A886-2887028B9DD5}" dt="2023-08-01T01:07:54.765" v="2488" actId="478"/>
          <ac:spMkLst>
            <pc:docMk/>
            <pc:sldMk cId="111831318" sldId="295"/>
            <ac:spMk id="20" creationId="{3F08FBF4-AF11-5EEB-5CBA-98593D366C44}"/>
          </ac:spMkLst>
        </pc:spChg>
        <pc:spChg chg="mod ord">
          <ac:chgData name="Jose Miguel Barahona" userId="f8620377781cec3e" providerId="LiveId" clId="{A1C40ADB-75B2-4FC4-A886-2887028B9DD5}" dt="2023-08-01T01:17:32.291" v="2655" actId="1076"/>
          <ac:spMkLst>
            <pc:docMk/>
            <pc:sldMk cId="111831318" sldId="295"/>
            <ac:spMk id="24" creationId="{E160D75B-ADC2-D6C4-2285-24F08545D6F3}"/>
          </ac:spMkLst>
        </pc:spChg>
        <pc:spChg chg="del">
          <ac:chgData name="Jose Miguel Barahona" userId="f8620377781cec3e" providerId="LiveId" clId="{A1C40ADB-75B2-4FC4-A886-2887028B9DD5}" dt="2023-08-01T01:09:26.540" v="2507" actId="478"/>
          <ac:spMkLst>
            <pc:docMk/>
            <pc:sldMk cId="111831318" sldId="295"/>
            <ac:spMk id="25" creationId="{1BBCFD8B-AAF9-4DB3-2E79-1B03B15A20A6}"/>
          </ac:spMkLst>
        </pc:spChg>
        <pc:spChg chg="del">
          <ac:chgData name="Jose Miguel Barahona" userId="f8620377781cec3e" providerId="LiveId" clId="{A1C40ADB-75B2-4FC4-A886-2887028B9DD5}" dt="2023-08-01T01:09:30.620" v="2509" actId="478"/>
          <ac:spMkLst>
            <pc:docMk/>
            <pc:sldMk cId="111831318" sldId="295"/>
            <ac:spMk id="26" creationId="{03005DB5-698B-8777-F4DF-86FCE8EC1CF6}"/>
          </ac:spMkLst>
        </pc:spChg>
        <pc:spChg chg="del">
          <ac:chgData name="Jose Miguel Barahona" userId="f8620377781cec3e" providerId="LiveId" clId="{A1C40ADB-75B2-4FC4-A886-2887028B9DD5}" dt="2023-08-01T01:19:04.018" v="2673" actId="478"/>
          <ac:spMkLst>
            <pc:docMk/>
            <pc:sldMk cId="111831318" sldId="295"/>
            <ac:spMk id="27" creationId="{67D42391-4D67-A4BB-C09D-3269F22D5944}"/>
          </ac:spMkLst>
        </pc:spChg>
        <pc:spChg chg="add del mod">
          <ac:chgData name="Jose Miguel Barahona" userId="f8620377781cec3e" providerId="LiveId" clId="{A1C40ADB-75B2-4FC4-A886-2887028B9DD5}" dt="2023-08-01T01:11:29.826" v="2548" actId="478"/>
          <ac:spMkLst>
            <pc:docMk/>
            <pc:sldMk cId="111831318" sldId="295"/>
            <ac:spMk id="32" creationId="{9B5B1954-38BE-449C-4023-EFEE6C56B5F7}"/>
          </ac:spMkLst>
        </pc:spChg>
        <pc:spChg chg="add mod">
          <ac:chgData name="Jose Miguel Barahona" userId="f8620377781cec3e" providerId="LiveId" clId="{A1C40ADB-75B2-4FC4-A886-2887028B9DD5}" dt="2023-08-01T01:19:02.834" v="2672" actId="1076"/>
          <ac:spMkLst>
            <pc:docMk/>
            <pc:sldMk cId="111831318" sldId="295"/>
            <ac:spMk id="34" creationId="{5C0CA362-BB37-9FE8-33C8-2522A73FD083}"/>
          </ac:spMkLst>
        </pc:spChg>
        <pc:spChg chg="add mod">
          <ac:chgData name="Jose Miguel Barahona" userId="f8620377781cec3e" providerId="LiveId" clId="{A1C40ADB-75B2-4FC4-A886-2887028B9DD5}" dt="2023-08-01T01:18:17.307" v="2664" actId="255"/>
          <ac:spMkLst>
            <pc:docMk/>
            <pc:sldMk cId="111831318" sldId="295"/>
            <ac:spMk id="35" creationId="{1765B3B9-913B-4FF9-A920-99D71652F565}"/>
          </ac:spMkLst>
        </pc:spChg>
        <pc:spChg chg="add mod">
          <ac:chgData name="Jose Miguel Barahona" userId="f8620377781cec3e" providerId="LiveId" clId="{A1C40ADB-75B2-4FC4-A886-2887028B9DD5}" dt="2023-08-01T01:18:36.179" v="2667" actId="1076"/>
          <ac:spMkLst>
            <pc:docMk/>
            <pc:sldMk cId="111831318" sldId="295"/>
            <ac:spMk id="36" creationId="{66AC3887-5410-A80F-4605-8A1F6E528BAF}"/>
          </ac:spMkLst>
        </pc:spChg>
        <pc:grpChg chg="add mod">
          <ac:chgData name="Jose Miguel Barahona" userId="f8620377781cec3e" providerId="LiveId" clId="{A1C40ADB-75B2-4FC4-A886-2887028B9DD5}" dt="2023-08-01T01:18:32.091" v="2666" actId="1076"/>
          <ac:grpSpMkLst>
            <pc:docMk/>
            <pc:sldMk cId="111831318" sldId="295"/>
            <ac:grpSpMk id="9" creationId="{611B7F93-33E0-BD45-4BD1-3E0F850210DE}"/>
          </ac:grpSpMkLst>
        </pc:grpChg>
        <pc:grpChg chg="add del mod">
          <ac:chgData name="Jose Miguel Barahona" userId="f8620377781cec3e" providerId="LiveId" clId="{A1C40ADB-75B2-4FC4-A886-2887028B9DD5}" dt="2023-08-01T01:08:40.929" v="2501" actId="164"/>
          <ac:grpSpMkLst>
            <pc:docMk/>
            <pc:sldMk cId="111831318" sldId="295"/>
            <ac:grpSpMk id="22" creationId="{DEF2110D-6350-0944-5652-0BE7B71CFB04}"/>
          </ac:grpSpMkLst>
        </pc:grpChg>
        <pc:grpChg chg="del">
          <ac:chgData name="Jose Miguel Barahona" userId="f8620377781cec3e" providerId="LiveId" clId="{A1C40ADB-75B2-4FC4-A886-2887028B9DD5}" dt="2023-08-01T01:09:25.596" v="2506" actId="478"/>
          <ac:grpSpMkLst>
            <pc:docMk/>
            <pc:sldMk cId="111831318" sldId="295"/>
            <ac:grpSpMk id="23" creationId="{F31BF6CE-7B52-CD33-FB60-041628F134B5}"/>
          </ac:grpSpMkLst>
        </pc:grpChg>
        <pc:grpChg chg="del">
          <ac:chgData name="Jose Miguel Barahona" userId="f8620377781cec3e" providerId="LiveId" clId="{A1C40ADB-75B2-4FC4-A886-2887028B9DD5}" dt="2023-08-01T01:13:18.212" v="2553" actId="478"/>
          <ac:grpSpMkLst>
            <pc:docMk/>
            <pc:sldMk cId="111831318" sldId="295"/>
            <ac:grpSpMk id="28" creationId="{667F45BC-6B1B-E1FA-E698-ADF2BF671418}"/>
          </ac:grpSpMkLst>
        </pc:grpChg>
        <pc:grpChg chg="del">
          <ac:chgData name="Jose Miguel Barahona" userId="f8620377781cec3e" providerId="LiveId" clId="{A1C40ADB-75B2-4FC4-A886-2887028B9DD5}" dt="2023-08-01T01:11:27.605" v="2546" actId="478"/>
          <ac:grpSpMkLst>
            <pc:docMk/>
            <pc:sldMk cId="111831318" sldId="295"/>
            <ac:grpSpMk id="31" creationId="{B560E8C0-AC07-C8C6-30AC-3EC6E87AB0C1}"/>
          </ac:grpSpMkLst>
        </pc:grpChg>
        <pc:picChg chg="del">
          <ac:chgData name="Jose Miguel Barahona" userId="f8620377781cec3e" providerId="LiveId" clId="{A1C40ADB-75B2-4FC4-A886-2887028B9DD5}" dt="2023-08-01T01:09:13.699" v="2503" actId="478"/>
          <ac:picMkLst>
            <pc:docMk/>
            <pc:sldMk cId="111831318" sldId="295"/>
            <ac:picMk id="2" creationId="{935AFE5E-88F3-6D8F-F718-69371DF0F82A}"/>
          </ac:picMkLst>
        </pc:picChg>
        <pc:picChg chg="del topLvl">
          <ac:chgData name="Jose Miguel Barahona" userId="f8620377781cec3e" providerId="LiveId" clId="{A1C40ADB-75B2-4FC4-A886-2887028B9DD5}" dt="2023-08-01T01:11:28.514" v="2547" actId="478"/>
          <ac:picMkLst>
            <pc:docMk/>
            <pc:sldMk cId="111831318" sldId="295"/>
            <ac:picMk id="7" creationId="{83DB4649-AC64-B1E2-C536-9B1B0D788F94}"/>
          </ac:picMkLst>
        </pc:picChg>
        <pc:picChg chg="del">
          <ac:chgData name="Jose Miguel Barahona" userId="f8620377781cec3e" providerId="LiveId" clId="{A1C40ADB-75B2-4FC4-A886-2887028B9DD5}" dt="2023-08-01T01:09:58.258" v="2514" actId="478"/>
          <ac:picMkLst>
            <pc:docMk/>
            <pc:sldMk cId="111831318" sldId="295"/>
            <ac:picMk id="8" creationId="{62FDE39A-67EB-88B0-58D8-48E74C511047}"/>
          </ac:picMkLst>
        </pc:picChg>
        <pc:picChg chg="add mod">
          <ac:chgData name="Jose Miguel Barahona" userId="f8620377781cec3e" providerId="LiveId" clId="{A1C40ADB-75B2-4FC4-A886-2887028B9DD5}" dt="2023-08-01T01:18:51.090" v="2671" actId="1076"/>
          <ac:picMkLst>
            <pc:docMk/>
            <pc:sldMk cId="111831318" sldId="295"/>
            <ac:picMk id="10" creationId="{7464665A-426B-5B81-F824-572FB36884E6}"/>
          </ac:picMkLst>
        </pc:picChg>
        <pc:picChg chg="del">
          <ac:chgData name="Jose Miguel Barahona" userId="f8620377781cec3e" providerId="LiveId" clId="{A1C40ADB-75B2-4FC4-A886-2887028B9DD5}" dt="2023-08-01T01:07:16.667" v="2474" actId="478"/>
          <ac:picMkLst>
            <pc:docMk/>
            <pc:sldMk cId="111831318" sldId="295"/>
            <ac:picMk id="17" creationId="{51E30376-DF6F-49A7-F9D2-D311F1A2D74C}"/>
          </ac:picMkLst>
        </pc:picChg>
        <pc:picChg chg="del">
          <ac:chgData name="Jose Miguel Barahona" userId="f8620377781cec3e" providerId="LiveId" clId="{A1C40ADB-75B2-4FC4-A886-2887028B9DD5}" dt="2023-08-01T01:07:41.117" v="2484" actId="478"/>
          <ac:picMkLst>
            <pc:docMk/>
            <pc:sldMk cId="111831318" sldId="295"/>
            <ac:picMk id="18" creationId="{C03C8B48-8BEE-E002-B361-4425A603E743}"/>
          </ac:picMkLst>
        </pc:picChg>
        <pc:picChg chg="del">
          <ac:chgData name="Jose Miguel Barahona" userId="f8620377781cec3e" providerId="LiveId" clId="{A1C40ADB-75B2-4FC4-A886-2887028B9DD5}" dt="2023-08-01T01:07:42.714" v="2485" actId="478"/>
          <ac:picMkLst>
            <pc:docMk/>
            <pc:sldMk cId="111831318" sldId="295"/>
            <ac:picMk id="21" creationId="{65BE604A-F5A4-9FE4-081E-206AEB9F3663}"/>
          </ac:picMkLst>
        </pc:picChg>
        <pc:picChg chg="mod">
          <ac:chgData name="Jose Miguel Barahona" userId="f8620377781cec3e" providerId="LiveId" clId="{A1C40ADB-75B2-4FC4-A886-2887028B9DD5}" dt="2023-08-01T01:10:11.916" v="2516" actId="1076"/>
          <ac:picMkLst>
            <pc:docMk/>
            <pc:sldMk cId="111831318" sldId="295"/>
            <ac:picMk id="30" creationId="{B1D528C9-CE61-EDD4-A3FD-3EB53FBFEE22}"/>
          </ac:picMkLst>
        </pc:picChg>
        <pc:cxnChg chg="add del mod">
          <ac:chgData name="Jose Miguel Barahona" userId="f8620377781cec3e" providerId="LiveId" clId="{A1C40ADB-75B2-4FC4-A886-2887028B9DD5}" dt="2023-08-01T01:20:54.725" v="2684" actId="478"/>
          <ac:cxnSpMkLst>
            <pc:docMk/>
            <pc:sldMk cId="111831318" sldId="295"/>
            <ac:cxnSpMk id="38" creationId="{B14E2674-94E2-647A-C563-451D420F65DA}"/>
          </ac:cxnSpMkLst>
        </pc:cxnChg>
        <pc:cxnChg chg="add del mod">
          <ac:chgData name="Jose Miguel Barahona" userId="f8620377781cec3e" providerId="LiveId" clId="{A1C40ADB-75B2-4FC4-A886-2887028B9DD5}" dt="2023-08-01T01:20:56.178" v="2685" actId="478"/>
          <ac:cxnSpMkLst>
            <pc:docMk/>
            <pc:sldMk cId="111831318" sldId="295"/>
            <ac:cxnSpMk id="40" creationId="{F9DDF594-B044-A6F7-52B7-4DEB5A9CA5A7}"/>
          </ac:cxnSpMkLst>
        </pc:cxnChg>
      </pc:sldChg>
      <pc:sldChg chg="addSp delSp modSp mod delAnim">
        <pc:chgData name="Jose Miguel Barahona" userId="f8620377781cec3e" providerId="LiveId" clId="{A1C40ADB-75B2-4FC4-A886-2887028B9DD5}" dt="2023-08-01T01:23:52.443" v="2723" actId="1076"/>
        <pc:sldMkLst>
          <pc:docMk/>
          <pc:sldMk cId="2972585774" sldId="296"/>
        </pc:sldMkLst>
        <pc:spChg chg="del">
          <ac:chgData name="Jose Miguel Barahona" userId="f8620377781cec3e" providerId="LiveId" clId="{A1C40ADB-75B2-4FC4-A886-2887028B9DD5}" dt="2023-08-01T01:21:15.700" v="2690" actId="478"/>
          <ac:spMkLst>
            <pc:docMk/>
            <pc:sldMk cId="2972585774" sldId="296"/>
            <ac:spMk id="7" creationId="{CED5F9AE-0976-6D89-857E-9BCC3F1CB489}"/>
          </ac:spMkLst>
        </pc:spChg>
        <pc:spChg chg="del">
          <ac:chgData name="Jose Miguel Barahona" userId="f8620377781cec3e" providerId="LiveId" clId="{A1C40ADB-75B2-4FC4-A886-2887028B9DD5}" dt="2023-08-01T01:21:16.284" v="2691" actId="478"/>
          <ac:spMkLst>
            <pc:docMk/>
            <pc:sldMk cId="2972585774" sldId="296"/>
            <ac:spMk id="8" creationId="{2158FB7C-C3BB-1366-7FE2-44F8EFF9FDE5}"/>
          </ac:spMkLst>
        </pc:spChg>
        <pc:spChg chg="add mod">
          <ac:chgData name="Jose Miguel Barahona" userId="f8620377781cec3e" providerId="LiveId" clId="{A1C40ADB-75B2-4FC4-A886-2887028B9DD5}" dt="2023-08-01T01:23:35.139" v="2720" actId="1076"/>
          <ac:spMkLst>
            <pc:docMk/>
            <pc:sldMk cId="2972585774" sldId="296"/>
            <ac:spMk id="10" creationId="{D824C717-1E25-C297-BCEB-85301CDED8D6}"/>
          </ac:spMkLst>
        </pc:spChg>
        <pc:picChg chg="del">
          <ac:chgData name="Jose Miguel Barahona" userId="f8620377781cec3e" providerId="LiveId" clId="{A1C40ADB-75B2-4FC4-A886-2887028B9DD5}" dt="2023-08-01T01:21:12.754" v="2687" actId="478"/>
          <ac:picMkLst>
            <pc:docMk/>
            <pc:sldMk cId="2972585774" sldId="296"/>
            <ac:picMk id="3" creationId="{BDC45341-4976-5D3C-02C1-EAA3C39F5BA5}"/>
          </ac:picMkLst>
        </pc:picChg>
        <pc:picChg chg="del">
          <ac:chgData name="Jose Miguel Barahona" userId="f8620377781cec3e" providerId="LiveId" clId="{A1C40ADB-75B2-4FC4-A886-2887028B9DD5}" dt="2023-08-01T01:21:12.059" v="2686" actId="478"/>
          <ac:picMkLst>
            <pc:docMk/>
            <pc:sldMk cId="2972585774" sldId="296"/>
            <ac:picMk id="4" creationId="{D3D7286D-3476-E54D-3717-97E96D9CA197}"/>
          </ac:picMkLst>
        </pc:picChg>
        <pc:picChg chg="del">
          <ac:chgData name="Jose Miguel Barahona" userId="f8620377781cec3e" providerId="LiveId" clId="{A1C40ADB-75B2-4FC4-A886-2887028B9DD5}" dt="2023-08-01T01:21:13.667" v="2688" actId="478"/>
          <ac:picMkLst>
            <pc:docMk/>
            <pc:sldMk cId="2972585774" sldId="296"/>
            <ac:picMk id="5" creationId="{B463BC31-2087-BF4A-2381-3AE380215F05}"/>
          </ac:picMkLst>
        </pc:picChg>
        <pc:picChg chg="del">
          <ac:chgData name="Jose Miguel Barahona" userId="f8620377781cec3e" providerId="LiveId" clId="{A1C40ADB-75B2-4FC4-A886-2887028B9DD5}" dt="2023-08-01T01:21:15.035" v="2689" actId="478"/>
          <ac:picMkLst>
            <pc:docMk/>
            <pc:sldMk cId="2972585774" sldId="296"/>
            <ac:picMk id="6" creationId="{593B2B06-3EC0-92D1-9692-0B84CECF5E26}"/>
          </ac:picMkLst>
        </pc:picChg>
        <pc:picChg chg="add mod">
          <ac:chgData name="Jose Miguel Barahona" userId="f8620377781cec3e" providerId="LiveId" clId="{A1C40ADB-75B2-4FC4-A886-2887028B9DD5}" dt="2023-08-01T01:23:52.443" v="2723" actId="1076"/>
          <ac:picMkLst>
            <pc:docMk/>
            <pc:sldMk cId="2972585774" sldId="296"/>
            <ac:picMk id="9" creationId="{C5CB1FE5-EBBD-10B2-11EE-02E3002E8CC0}"/>
          </ac:picMkLst>
        </pc:picChg>
      </pc:sldChg>
      <pc:sldChg chg="addSp modSp new mod ord modAnim">
        <pc:chgData name="Jose Miguel Barahona" userId="f8620377781cec3e" providerId="LiveId" clId="{A1C40ADB-75B2-4FC4-A886-2887028B9DD5}" dt="2023-07-17T22:05:30.285" v="1888" actId="20577"/>
        <pc:sldMkLst>
          <pc:docMk/>
          <pc:sldMk cId="4073092151" sldId="297"/>
        </pc:sldMkLst>
        <pc:spChg chg="mod">
          <ac:chgData name="Jose Miguel Barahona" userId="f8620377781cec3e" providerId="LiveId" clId="{A1C40ADB-75B2-4FC4-A886-2887028B9DD5}" dt="2023-07-17T22:05:30.285" v="1888" actId="20577"/>
          <ac:spMkLst>
            <pc:docMk/>
            <pc:sldMk cId="4073092151" sldId="297"/>
            <ac:spMk id="2" creationId="{8AF640DF-22DE-D620-3105-6EFDAB4EE267}"/>
          </ac:spMkLst>
        </pc:spChg>
        <pc:spChg chg="add mod">
          <ac:chgData name="Jose Miguel Barahona" userId="f8620377781cec3e" providerId="LiveId" clId="{A1C40ADB-75B2-4FC4-A886-2887028B9DD5}" dt="2023-07-17T15:04:56.838" v="286" actId="1076"/>
          <ac:spMkLst>
            <pc:docMk/>
            <pc:sldMk cId="4073092151" sldId="297"/>
            <ac:spMk id="4" creationId="{1695DC86-1275-8668-FAA0-EA3029DB1196}"/>
          </ac:spMkLst>
        </pc:spChg>
        <pc:spChg chg="add mod">
          <ac:chgData name="Jose Miguel Barahona" userId="f8620377781cec3e" providerId="LiveId" clId="{A1C40ADB-75B2-4FC4-A886-2887028B9DD5}" dt="2023-07-17T15:09:50.173" v="418" actId="20577"/>
          <ac:spMkLst>
            <pc:docMk/>
            <pc:sldMk cId="4073092151" sldId="297"/>
            <ac:spMk id="5" creationId="{3277BC2F-9B11-9F50-6FBB-5201236EA84D}"/>
          </ac:spMkLst>
        </pc:spChg>
        <pc:picChg chg="add mod">
          <ac:chgData name="Jose Miguel Barahona" userId="f8620377781cec3e" providerId="LiveId" clId="{A1C40ADB-75B2-4FC4-A886-2887028B9DD5}" dt="2023-07-17T15:04:54.645" v="285" actId="1076"/>
          <ac:picMkLst>
            <pc:docMk/>
            <pc:sldMk cId="4073092151" sldId="297"/>
            <ac:picMk id="3" creationId="{691388DE-3E7E-84F9-260B-10F7C7A7969C}"/>
          </ac:picMkLst>
        </pc:picChg>
      </pc:sldChg>
      <pc:sldChg chg="addSp delSp modSp add mod delAnim modNotesTx">
        <pc:chgData name="Jose Miguel Barahona" userId="f8620377781cec3e" providerId="LiveId" clId="{A1C40ADB-75B2-4FC4-A886-2887028B9DD5}" dt="2023-07-31T23:53:09.762" v="2332" actId="20577"/>
        <pc:sldMkLst>
          <pc:docMk/>
          <pc:sldMk cId="867278686" sldId="298"/>
        </pc:sldMkLst>
        <pc:spChg chg="mod">
          <ac:chgData name="Jose Miguel Barahona" userId="f8620377781cec3e" providerId="LiveId" clId="{A1C40ADB-75B2-4FC4-A886-2887028B9DD5}" dt="2023-07-17T15:35:16.170" v="497" actId="20577"/>
          <ac:spMkLst>
            <pc:docMk/>
            <pc:sldMk cId="867278686" sldId="298"/>
            <ac:spMk id="2" creationId="{853C70A6-CAFC-274D-8E25-487E542D0C08}"/>
          </ac:spMkLst>
        </pc:spChg>
        <pc:spChg chg="mod">
          <ac:chgData name="Jose Miguel Barahona" userId="f8620377781cec3e" providerId="LiveId" clId="{A1C40ADB-75B2-4FC4-A886-2887028B9DD5}" dt="2023-07-17T15:08:29.486" v="412" actId="20577"/>
          <ac:spMkLst>
            <pc:docMk/>
            <pc:sldMk cId="867278686" sldId="298"/>
            <ac:spMk id="6" creationId="{7B78D19A-FAE8-8B4E-87B4-B0E3FD75DF96}"/>
          </ac:spMkLst>
        </pc:spChg>
        <pc:spChg chg="add mod">
          <ac:chgData name="Jose Miguel Barahona" userId="f8620377781cec3e" providerId="LiveId" clId="{A1C40ADB-75B2-4FC4-A886-2887028B9DD5}" dt="2023-07-17T15:22:25.660" v="451" actId="1076"/>
          <ac:spMkLst>
            <pc:docMk/>
            <pc:sldMk cId="867278686" sldId="298"/>
            <ac:spMk id="9" creationId="{488B72B0-7D33-4963-507F-A372E4394B61}"/>
          </ac:spMkLst>
        </pc:spChg>
        <pc:picChg chg="del">
          <ac:chgData name="Jose Miguel Barahona" userId="f8620377781cec3e" providerId="LiveId" clId="{A1C40ADB-75B2-4FC4-A886-2887028B9DD5}" dt="2023-07-17T15:11:42.661" v="423" actId="478"/>
          <ac:picMkLst>
            <pc:docMk/>
            <pc:sldMk cId="867278686" sldId="298"/>
            <ac:picMk id="3" creationId="{221A1466-E9CC-9249-B119-C3B04A8E8B1C}"/>
          </ac:picMkLst>
        </pc:picChg>
        <pc:picChg chg="del">
          <ac:chgData name="Jose Miguel Barahona" userId="f8620377781cec3e" providerId="LiveId" clId="{A1C40ADB-75B2-4FC4-A886-2887028B9DD5}" dt="2023-07-17T15:19:51.797" v="424" actId="478"/>
          <ac:picMkLst>
            <pc:docMk/>
            <pc:sldMk cId="867278686" sldId="298"/>
            <ac:picMk id="4" creationId="{205265C7-6E64-FC48-841A-AEE93533D495}"/>
          </ac:picMkLst>
        </pc:picChg>
        <pc:picChg chg="add mod">
          <ac:chgData name="Jose Miguel Barahona" userId="f8620377781cec3e" providerId="LiveId" clId="{A1C40ADB-75B2-4FC4-A886-2887028B9DD5}" dt="2023-07-17T15:22:44.611" v="454" actId="1076"/>
          <ac:picMkLst>
            <pc:docMk/>
            <pc:sldMk cId="867278686" sldId="298"/>
            <ac:picMk id="5" creationId="{9D1AEB0A-542D-499B-08F1-12DC87CA5657}"/>
          </ac:picMkLst>
        </pc:picChg>
        <pc:picChg chg="add mod">
          <ac:chgData name="Jose Miguel Barahona" userId="f8620377781cec3e" providerId="LiveId" clId="{A1C40ADB-75B2-4FC4-A886-2887028B9DD5}" dt="2023-07-17T15:22:53.123" v="455" actId="1076"/>
          <ac:picMkLst>
            <pc:docMk/>
            <pc:sldMk cId="867278686" sldId="298"/>
            <ac:picMk id="8" creationId="{55789636-98B1-7C86-CFE8-E0E12C4DDAEC}"/>
          </ac:picMkLst>
        </pc:picChg>
      </pc:sldChg>
      <pc:sldChg chg="addSp delSp modSp add mod modAnim">
        <pc:chgData name="Jose Miguel Barahona" userId="f8620377781cec3e" providerId="LiveId" clId="{A1C40ADB-75B2-4FC4-A886-2887028B9DD5}" dt="2023-07-31T23:53:49.857" v="2336" actId="478"/>
        <pc:sldMkLst>
          <pc:docMk/>
          <pc:sldMk cId="468933362" sldId="299"/>
        </pc:sldMkLst>
        <pc:spChg chg="mod">
          <ac:chgData name="Jose Miguel Barahona" userId="f8620377781cec3e" providerId="LiveId" clId="{A1C40ADB-75B2-4FC4-A886-2887028B9DD5}" dt="2023-07-17T16:11:23.437" v="1406" actId="20577"/>
          <ac:spMkLst>
            <pc:docMk/>
            <pc:sldMk cId="468933362" sldId="299"/>
            <ac:spMk id="2" creationId="{B656277E-07EC-3D4A-B32B-DAD7DCF756BF}"/>
          </ac:spMkLst>
        </pc:spChg>
        <pc:spChg chg="add mod">
          <ac:chgData name="Jose Miguel Barahona" userId="f8620377781cec3e" providerId="LiveId" clId="{A1C40ADB-75B2-4FC4-A886-2887028B9DD5}" dt="2023-07-17T16:12:04.834" v="1407"/>
          <ac:spMkLst>
            <pc:docMk/>
            <pc:sldMk cId="468933362" sldId="299"/>
            <ac:spMk id="3" creationId="{F6FA8F97-A66B-8B06-1536-DCF308C302DB}"/>
          </ac:spMkLst>
        </pc:spChg>
        <pc:spChg chg="add mod">
          <ac:chgData name="Jose Miguel Barahona" userId="f8620377781cec3e" providerId="LiveId" clId="{A1C40ADB-75B2-4FC4-A886-2887028B9DD5}" dt="2023-07-17T16:12:42.312" v="1414" actId="1076"/>
          <ac:spMkLst>
            <pc:docMk/>
            <pc:sldMk cId="468933362" sldId="299"/>
            <ac:spMk id="4" creationId="{2ADCCE11-A929-4464-798A-6CA155BCD4A6}"/>
          </ac:spMkLst>
        </pc:spChg>
        <pc:spChg chg="mod">
          <ac:chgData name="Jose Miguel Barahona" userId="f8620377781cec3e" providerId="LiveId" clId="{A1C40ADB-75B2-4FC4-A886-2887028B9DD5}" dt="2023-07-17T16:16:09.536" v="1433" actId="207"/>
          <ac:spMkLst>
            <pc:docMk/>
            <pc:sldMk cId="468933362" sldId="299"/>
            <ac:spMk id="5" creationId="{74C31AC3-9C67-FF55-074F-A2D13BC2EAC0}"/>
          </ac:spMkLst>
        </pc:spChg>
        <pc:spChg chg="mod">
          <ac:chgData name="Jose Miguel Barahona" userId="f8620377781cec3e" providerId="LiveId" clId="{A1C40ADB-75B2-4FC4-A886-2887028B9DD5}" dt="2023-07-17T16:16:05.911" v="1432" actId="207"/>
          <ac:spMkLst>
            <pc:docMk/>
            <pc:sldMk cId="468933362" sldId="299"/>
            <ac:spMk id="7" creationId="{2433CC7F-1232-4467-47B2-E337B7089A5A}"/>
          </ac:spMkLst>
        </pc:spChg>
        <pc:spChg chg="mod">
          <ac:chgData name="Jose Miguel Barahona" userId="f8620377781cec3e" providerId="LiveId" clId="{A1C40ADB-75B2-4FC4-A886-2887028B9DD5}" dt="2023-07-17T16:16:05.911" v="1432" actId="207"/>
          <ac:spMkLst>
            <pc:docMk/>
            <pc:sldMk cId="468933362" sldId="299"/>
            <ac:spMk id="8" creationId="{AB6C3767-27ED-3EC8-65B8-FE6FEBE13226}"/>
          </ac:spMkLst>
        </pc:spChg>
        <pc:spChg chg="mod">
          <ac:chgData name="Jose Miguel Barahona" userId="f8620377781cec3e" providerId="LiveId" clId="{A1C40ADB-75B2-4FC4-A886-2887028B9DD5}" dt="2023-07-17T16:16:05.911" v="1432" actId="207"/>
          <ac:spMkLst>
            <pc:docMk/>
            <pc:sldMk cId="468933362" sldId="299"/>
            <ac:spMk id="9" creationId="{5DEFC019-CCE5-2DBC-6443-203BDC1DB721}"/>
          </ac:spMkLst>
        </pc:spChg>
        <pc:spChg chg="mod">
          <ac:chgData name="Jose Miguel Barahona" userId="f8620377781cec3e" providerId="LiveId" clId="{A1C40ADB-75B2-4FC4-A886-2887028B9DD5}" dt="2023-07-17T16:16:05.911" v="1432" actId="207"/>
          <ac:spMkLst>
            <pc:docMk/>
            <pc:sldMk cId="468933362" sldId="299"/>
            <ac:spMk id="13" creationId="{BE621A86-E9B6-97D4-2DD9-C0411F37B6E3}"/>
          </ac:spMkLst>
        </pc:spChg>
        <pc:spChg chg="add mod">
          <ac:chgData name="Jose Miguel Barahona" userId="f8620377781cec3e" providerId="LiveId" clId="{A1C40ADB-75B2-4FC4-A886-2887028B9DD5}" dt="2023-07-17T16:12:04.834" v="1407"/>
          <ac:spMkLst>
            <pc:docMk/>
            <pc:sldMk cId="468933362" sldId="299"/>
            <ac:spMk id="14" creationId="{423875C7-BAE5-1CA4-D1C8-D0ABE2AEE46B}"/>
          </ac:spMkLst>
        </pc:spChg>
        <pc:spChg chg="add mod">
          <ac:chgData name="Jose Miguel Barahona" userId="f8620377781cec3e" providerId="LiveId" clId="{A1C40ADB-75B2-4FC4-A886-2887028B9DD5}" dt="2023-07-17T16:12:29.574" v="1411" actId="1076"/>
          <ac:spMkLst>
            <pc:docMk/>
            <pc:sldMk cId="468933362" sldId="299"/>
            <ac:spMk id="19" creationId="{392E12B8-58D1-A580-A748-F3FAC36A9E25}"/>
          </ac:spMkLst>
        </pc:spChg>
        <pc:spChg chg="mod">
          <ac:chgData name="Jose Miguel Barahona" userId="f8620377781cec3e" providerId="LiveId" clId="{A1C40ADB-75B2-4FC4-A886-2887028B9DD5}" dt="2023-07-17T16:15:42.509" v="1431" actId="207"/>
          <ac:spMkLst>
            <pc:docMk/>
            <pc:sldMk cId="468933362" sldId="299"/>
            <ac:spMk id="32" creationId="{2C3BA9C3-6497-DD89-E83C-43C6A0BCF648}"/>
          </ac:spMkLst>
        </pc:spChg>
        <pc:spChg chg="del">
          <ac:chgData name="Jose Miguel Barahona" userId="f8620377781cec3e" providerId="LiveId" clId="{A1C40ADB-75B2-4FC4-A886-2887028B9DD5}" dt="2023-07-31T23:53:49.857" v="2336" actId="478"/>
          <ac:spMkLst>
            <pc:docMk/>
            <pc:sldMk cId="468933362" sldId="299"/>
            <ac:spMk id="39" creationId="{9DF9CDB6-28B5-2121-6821-77DAFE259020}"/>
          </ac:spMkLst>
        </pc:spChg>
        <pc:spChg chg="add mod">
          <ac:chgData name="Jose Miguel Barahona" userId="f8620377781cec3e" providerId="LiveId" clId="{A1C40ADB-75B2-4FC4-A886-2887028B9DD5}" dt="2023-07-17T16:18:36.214" v="1447" actId="1582"/>
          <ac:spMkLst>
            <pc:docMk/>
            <pc:sldMk cId="468933362" sldId="299"/>
            <ac:spMk id="41" creationId="{A1F28FD4-3D42-8E74-47FB-89F60EC02EED}"/>
          </ac:spMkLst>
        </pc:spChg>
        <pc:spChg chg="add mod">
          <ac:chgData name="Jose Miguel Barahona" userId="f8620377781cec3e" providerId="LiveId" clId="{A1C40ADB-75B2-4FC4-A886-2887028B9DD5}" dt="2023-07-17T21:55:21.224" v="1741" actId="20577"/>
          <ac:spMkLst>
            <pc:docMk/>
            <pc:sldMk cId="468933362" sldId="299"/>
            <ac:spMk id="48" creationId="{42F8C1B9-A130-21ED-1207-5927CB153D7A}"/>
          </ac:spMkLst>
        </pc:spChg>
        <pc:picChg chg="mod">
          <ac:chgData name="Jose Miguel Barahona" userId="f8620377781cec3e" providerId="LiveId" clId="{A1C40ADB-75B2-4FC4-A886-2887028B9DD5}" dt="2023-07-17T16:16:51.122" v="1437" actId="29295"/>
          <ac:picMkLst>
            <pc:docMk/>
            <pc:sldMk cId="468933362" sldId="299"/>
            <ac:picMk id="10" creationId="{47F9FD17-DCDA-C4F6-4168-CCFABD4FDDCF}"/>
          </ac:picMkLst>
        </pc:picChg>
        <pc:picChg chg="mod">
          <ac:chgData name="Jose Miguel Barahona" userId="f8620377781cec3e" providerId="LiveId" clId="{A1C40ADB-75B2-4FC4-A886-2887028B9DD5}" dt="2023-07-17T16:16:55.216" v="1438" actId="29295"/>
          <ac:picMkLst>
            <pc:docMk/>
            <pc:sldMk cId="468933362" sldId="299"/>
            <ac:picMk id="11" creationId="{7DCB9F90-153E-0274-44A8-51407008E176}"/>
          </ac:picMkLst>
        </pc:picChg>
        <pc:picChg chg="del">
          <ac:chgData name="Jose Miguel Barahona" userId="f8620377781cec3e" providerId="LiveId" clId="{A1C40ADB-75B2-4FC4-A886-2887028B9DD5}" dt="2023-07-17T16:17:20.326" v="1439" actId="478"/>
          <ac:picMkLst>
            <pc:docMk/>
            <pc:sldMk cId="468933362" sldId="299"/>
            <ac:picMk id="38" creationId="{57C11B8E-C961-0E86-4C10-BC45E99696A5}"/>
          </ac:picMkLst>
        </pc:picChg>
        <pc:picChg chg="mod">
          <ac:chgData name="Jose Miguel Barahona" userId="f8620377781cec3e" providerId="LiveId" clId="{A1C40ADB-75B2-4FC4-A886-2887028B9DD5}" dt="2023-07-17T16:16:46.009" v="1436" actId="29295"/>
          <ac:picMkLst>
            <pc:docMk/>
            <pc:sldMk cId="468933362" sldId="299"/>
            <ac:picMk id="40" creationId="{83E8E4AF-8F0B-706F-542B-D3BE197B90FB}"/>
          </ac:picMkLst>
        </pc:picChg>
        <pc:picChg chg="mod">
          <ac:chgData name="Jose Miguel Barahona" userId="f8620377781cec3e" providerId="LiveId" clId="{A1C40ADB-75B2-4FC4-A886-2887028B9DD5}" dt="2023-07-17T16:16:36.939" v="1435"/>
          <ac:picMkLst>
            <pc:docMk/>
            <pc:sldMk cId="468933362" sldId="299"/>
            <ac:picMk id="1026" creationId="{BC26AB14-D236-6C3E-63CC-E3B916C5BF11}"/>
          </ac:picMkLst>
        </pc:picChg>
        <pc:cxnChg chg="mod">
          <ac:chgData name="Jose Miguel Barahona" userId="f8620377781cec3e" providerId="LiveId" clId="{A1C40ADB-75B2-4FC4-A886-2887028B9DD5}" dt="2023-07-17T16:16:21.499" v="1434" actId="208"/>
          <ac:cxnSpMkLst>
            <pc:docMk/>
            <pc:sldMk cId="468933362" sldId="299"/>
            <ac:cxnSpMk id="6" creationId="{3652D1F7-7678-8F2E-9D21-5899267BB411}"/>
          </ac:cxnSpMkLst>
        </pc:cxnChg>
        <pc:cxnChg chg="mod">
          <ac:chgData name="Jose Miguel Barahona" userId="f8620377781cec3e" providerId="LiveId" clId="{A1C40ADB-75B2-4FC4-A886-2887028B9DD5}" dt="2023-07-17T16:16:21.499" v="1434" actId="208"/>
          <ac:cxnSpMkLst>
            <pc:docMk/>
            <pc:sldMk cId="468933362" sldId="299"/>
            <ac:cxnSpMk id="12" creationId="{418D1D91-D03E-3F03-382D-F18A45F1DDFB}"/>
          </ac:cxnSpMkLst>
        </pc:cxnChg>
        <pc:cxnChg chg="add mod">
          <ac:chgData name="Jose Miguel Barahona" userId="f8620377781cec3e" providerId="LiveId" clId="{A1C40ADB-75B2-4FC4-A886-2887028B9DD5}" dt="2023-07-17T16:27:53.985" v="1449" actId="1582"/>
          <ac:cxnSpMkLst>
            <pc:docMk/>
            <pc:sldMk cId="468933362" sldId="299"/>
            <ac:cxnSpMk id="16" creationId="{C3ADF116-DE60-EA37-D887-69422EE14D8C}"/>
          </ac:cxnSpMkLst>
        </pc:cxnChg>
        <pc:cxnChg chg="add mod">
          <ac:chgData name="Jose Miguel Barahona" userId="f8620377781cec3e" providerId="LiveId" clId="{A1C40ADB-75B2-4FC4-A886-2887028B9DD5}" dt="2023-07-17T16:27:53.985" v="1449" actId="1582"/>
          <ac:cxnSpMkLst>
            <pc:docMk/>
            <pc:sldMk cId="468933362" sldId="299"/>
            <ac:cxnSpMk id="17" creationId="{3EF7B7DF-8E13-D0D1-18F4-5417035A0DE8}"/>
          </ac:cxnSpMkLst>
        </pc:cxnChg>
        <pc:cxnChg chg="add mod">
          <ac:chgData name="Jose Miguel Barahona" userId="f8620377781cec3e" providerId="LiveId" clId="{A1C40ADB-75B2-4FC4-A886-2887028B9DD5}" dt="2023-07-17T16:27:53.985" v="1449" actId="1582"/>
          <ac:cxnSpMkLst>
            <pc:docMk/>
            <pc:sldMk cId="468933362" sldId="299"/>
            <ac:cxnSpMk id="18" creationId="{42219364-ED75-EB8E-C40C-95D2B4F4BC46}"/>
          </ac:cxnSpMkLst>
        </pc:cxnChg>
        <pc:cxnChg chg="del mod">
          <ac:chgData name="Jose Miguel Barahona" userId="f8620377781cec3e" providerId="LiveId" clId="{A1C40ADB-75B2-4FC4-A886-2887028B9DD5}" dt="2023-07-17T16:17:44.077" v="1443" actId="478"/>
          <ac:cxnSpMkLst>
            <pc:docMk/>
            <pc:sldMk cId="468933362" sldId="299"/>
            <ac:cxnSpMk id="25" creationId="{816BEE6A-042C-097E-759A-43C7E52C8E9E}"/>
          </ac:cxnSpMkLst>
        </pc:cxnChg>
        <pc:cxnChg chg="mod">
          <ac:chgData name="Jose Miguel Barahona" userId="f8620377781cec3e" providerId="LiveId" clId="{A1C40ADB-75B2-4FC4-A886-2887028B9DD5}" dt="2023-07-17T16:16:21.499" v="1434" actId="208"/>
          <ac:cxnSpMkLst>
            <pc:docMk/>
            <pc:sldMk cId="468933362" sldId="299"/>
            <ac:cxnSpMk id="26" creationId="{B94A9288-B816-CA90-B0DD-E032A690B706}"/>
          </ac:cxnSpMkLst>
        </pc:cxnChg>
        <pc:cxnChg chg="add del">
          <ac:chgData name="Jose Miguel Barahona" userId="f8620377781cec3e" providerId="LiveId" clId="{A1C40ADB-75B2-4FC4-A886-2887028B9DD5}" dt="2023-07-17T16:17:37.901" v="1441" actId="478"/>
          <ac:cxnSpMkLst>
            <pc:docMk/>
            <pc:sldMk cId="468933362" sldId="299"/>
            <ac:cxnSpMk id="43" creationId="{E88F065A-0A32-81E9-56D8-C1CA02C5CC1E}"/>
          </ac:cxnSpMkLst>
        </pc:cxnChg>
        <pc:cxnChg chg="add mod">
          <ac:chgData name="Jose Miguel Barahona" userId="f8620377781cec3e" providerId="LiveId" clId="{A1C40ADB-75B2-4FC4-A886-2887028B9DD5}" dt="2023-07-17T16:18:42.416" v="1448" actId="1582"/>
          <ac:cxnSpMkLst>
            <pc:docMk/>
            <pc:sldMk cId="468933362" sldId="299"/>
            <ac:cxnSpMk id="46" creationId="{8DB6E957-E24D-603B-5385-00233DE8EA5B}"/>
          </ac:cxnSpMkLst>
        </pc:cxnChg>
      </pc:sldChg>
      <pc:sldChg chg="addSp delSp modSp add mod delAnim">
        <pc:chgData name="Jose Miguel Barahona" userId="f8620377781cec3e" providerId="LiveId" clId="{A1C40ADB-75B2-4FC4-A886-2887028B9DD5}" dt="2023-07-31T23:50:05.129" v="2300" actId="14100"/>
        <pc:sldMkLst>
          <pc:docMk/>
          <pc:sldMk cId="1874989346" sldId="300"/>
        </pc:sldMkLst>
        <pc:spChg chg="mod">
          <ac:chgData name="Jose Miguel Barahona" userId="f8620377781cec3e" providerId="LiveId" clId="{A1C40ADB-75B2-4FC4-A886-2887028B9DD5}" dt="2023-07-17T23:01:30.782" v="2029" actId="20577"/>
          <ac:spMkLst>
            <pc:docMk/>
            <pc:sldMk cId="1874989346" sldId="300"/>
            <ac:spMk id="2" creationId="{B656277E-07EC-3D4A-B32B-DAD7DCF756BF}"/>
          </ac:spMkLst>
        </pc:spChg>
        <pc:spChg chg="add mod">
          <ac:chgData name="Jose Miguel Barahona" userId="f8620377781cec3e" providerId="LiveId" clId="{A1C40ADB-75B2-4FC4-A886-2887028B9DD5}" dt="2023-07-31T23:50:05.129" v="2300" actId="14100"/>
          <ac:spMkLst>
            <pc:docMk/>
            <pc:sldMk cId="1874989346" sldId="300"/>
            <ac:spMk id="7" creationId="{6868E8DE-220E-AB18-4AD0-663C6C433AF2}"/>
          </ac:spMkLst>
        </pc:spChg>
        <pc:spChg chg="mod">
          <ac:chgData name="Jose Miguel Barahona" userId="f8620377781cec3e" providerId="LiveId" clId="{A1C40ADB-75B2-4FC4-A886-2887028B9DD5}" dt="2023-07-31T23:44:30.602" v="2132" actId="20577"/>
          <ac:spMkLst>
            <pc:docMk/>
            <pc:sldMk cId="1874989346" sldId="300"/>
            <ac:spMk id="8" creationId="{5A77643E-1E09-F725-37AE-4253E23CCEB0}"/>
          </ac:spMkLst>
        </pc:spChg>
        <pc:spChg chg="del">
          <ac:chgData name="Jose Miguel Barahona" userId="f8620377781cec3e" providerId="LiveId" clId="{A1C40ADB-75B2-4FC4-A886-2887028B9DD5}" dt="2023-07-17T23:03:17.346" v="2056" actId="478"/>
          <ac:spMkLst>
            <pc:docMk/>
            <pc:sldMk cId="1874989346" sldId="300"/>
            <ac:spMk id="12" creationId="{3A68AAC3-3BD0-E34F-86F2-2E352A63FE84}"/>
          </ac:spMkLst>
        </pc:spChg>
        <pc:picChg chg="add mod modCrop">
          <ac:chgData name="Jose Miguel Barahona" userId="f8620377781cec3e" providerId="LiveId" clId="{A1C40ADB-75B2-4FC4-A886-2887028B9DD5}" dt="2023-07-31T23:44:41.650" v="2134" actId="1076"/>
          <ac:picMkLst>
            <pc:docMk/>
            <pc:sldMk cId="1874989346" sldId="300"/>
            <ac:picMk id="3" creationId="{11F69A72-3F93-DAFA-6637-B278673888A2}"/>
          </ac:picMkLst>
        </pc:picChg>
        <pc:picChg chg="del">
          <ac:chgData name="Jose Miguel Barahona" userId="f8620377781cec3e" providerId="LiveId" clId="{A1C40ADB-75B2-4FC4-A886-2887028B9DD5}" dt="2023-07-31T23:44:46.617" v="2136" actId="478"/>
          <ac:picMkLst>
            <pc:docMk/>
            <pc:sldMk cId="1874989346" sldId="300"/>
            <ac:picMk id="4" creationId="{59D41C1D-5D74-8B94-1EA8-00A54D6FB7E4}"/>
          </ac:picMkLst>
        </pc:picChg>
        <pc:picChg chg="del">
          <ac:chgData name="Jose Miguel Barahona" userId="f8620377781cec3e" providerId="LiveId" clId="{A1C40ADB-75B2-4FC4-A886-2887028B9DD5}" dt="2023-07-31T23:44:46.073" v="2135" actId="478"/>
          <ac:picMkLst>
            <pc:docMk/>
            <pc:sldMk cId="1874989346" sldId="300"/>
            <ac:picMk id="5" creationId="{977D499F-BEF5-3628-4285-03B8A0DA1D9A}"/>
          </ac:picMkLst>
        </pc:picChg>
        <pc:picChg chg="mod modCrop">
          <ac:chgData name="Jose Miguel Barahona" userId="f8620377781cec3e" providerId="LiveId" clId="{A1C40ADB-75B2-4FC4-A886-2887028B9DD5}" dt="2023-07-31T23:44:38.510" v="2133" actId="1076"/>
          <ac:picMkLst>
            <pc:docMk/>
            <pc:sldMk cId="1874989346" sldId="300"/>
            <ac:picMk id="6" creationId="{5A6F77B5-F047-5171-B6FC-9CB3C60A4E69}"/>
          </ac:picMkLst>
        </pc:picChg>
        <pc:picChg chg="del">
          <ac:chgData name="Jose Miguel Barahona" userId="f8620377781cec3e" providerId="LiveId" clId="{A1C40ADB-75B2-4FC4-A886-2887028B9DD5}" dt="2023-07-17T23:01:57.132" v="2031" actId="478"/>
          <ac:picMkLst>
            <pc:docMk/>
            <pc:sldMk cId="1874989346" sldId="300"/>
            <ac:picMk id="11" creationId="{624FB9B1-1BC0-C043-9837-E829DB5853F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s-ES"/>
          </a:p>
        </p:txBody>
      </p:sp>
      <p:sp>
        <p:nvSpPr>
          <p:cNvPr id="3" name="Marcador de fecha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6ACD2D14-A5B7-2F43-8860-5FBDFFEFEC94}" type="datetimeFigureOut">
              <a:rPr lang="es-ES" smtClean="0"/>
              <a:t>29/07/2023</a:t>
            </a:fld>
            <a:endParaRPr lang="es-ES"/>
          </a:p>
        </p:txBody>
      </p:sp>
      <p:sp>
        <p:nvSpPr>
          <p:cNvPr id="4" name="Marcador de imagen de diapositiva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s-ES"/>
          </a:p>
        </p:txBody>
      </p:sp>
      <p:sp>
        <p:nvSpPr>
          <p:cNvPr id="5" name="Marcador de notas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s-ES"/>
          </a:p>
        </p:txBody>
      </p:sp>
      <p:sp>
        <p:nvSpPr>
          <p:cNvPr id="7" name="Marcador de número de diapositiva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801C2B75-FCFB-7445-9AE4-25CA7BF813FF}" type="slidenum">
              <a:rPr lang="es-ES" smtClean="0"/>
              <a:t>‹Nº›</a:t>
            </a:fld>
            <a:endParaRPr lang="es-ES"/>
          </a:p>
        </p:txBody>
      </p:sp>
    </p:spTree>
    <p:extLst>
      <p:ext uri="{BB962C8B-B14F-4D97-AF65-F5344CB8AC3E}">
        <p14:creationId xmlns:p14="http://schemas.microsoft.com/office/powerpoint/2010/main" val="357124427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L" dirty="0"/>
              <a:t>According to the World health organization, diseases that affect the respiratory system are the third, foruth and fifth cause of death worldwide. </a:t>
            </a:r>
          </a:p>
          <a:p>
            <a:r>
              <a:rPr lang="en-CL" dirty="0"/>
              <a:t>That may not be seen as urgent. Sure, people die everyday because for some reason. But perhaps what looks more compelling to me is the following:</a:t>
            </a:r>
          </a:p>
          <a:p>
            <a:endParaRPr lang="en-CL" dirty="0"/>
          </a:p>
          <a:p>
            <a:r>
              <a:rPr lang="en-CL" dirty="0"/>
              <a:t>Take Chronic Obstructive Pulmonary Disease. There are about 75-100 million cases diagnosed today. That is bad. But what is really bad is that this is not the final number: recent studies have shown that COPD has a very large rate of underdiagnosis, and the actual number of COPD patients can be up to 300 million worldwide. And the cause of this underdiagnosis is the low sensitivityof current testing methods. </a:t>
            </a:r>
          </a:p>
          <a:p>
            <a:endParaRPr lang="en-CL" dirty="0"/>
          </a:p>
          <a:p>
            <a:r>
              <a:rPr lang="en-CL" dirty="0"/>
              <a:t>Now, take COVID-19, which can be classified in the lower respiratory infections group. While only 5 million deaths have been confirmed, </a:t>
            </a:r>
          </a:p>
        </p:txBody>
      </p:sp>
      <p:sp>
        <p:nvSpPr>
          <p:cNvPr id="4" name="Slide Number Placeholder 3"/>
          <p:cNvSpPr>
            <a:spLocks noGrp="1"/>
          </p:cNvSpPr>
          <p:nvPr>
            <p:ph type="sldNum" sz="quarter" idx="5"/>
          </p:nvPr>
        </p:nvSpPr>
        <p:spPr/>
        <p:txBody>
          <a:bodyPr/>
          <a:lstStyle/>
          <a:p>
            <a:fld id="{801C2B75-FCFB-7445-9AE4-25CA7BF813FF}" type="slidenum">
              <a:rPr lang="es-ES" smtClean="0"/>
              <a:t>2</a:t>
            </a:fld>
            <a:endParaRPr lang="es-ES"/>
          </a:p>
        </p:txBody>
      </p:sp>
    </p:spTree>
    <p:extLst>
      <p:ext uri="{BB962C8B-B14F-4D97-AF65-F5344CB8AC3E}">
        <p14:creationId xmlns:p14="http://schemas.microsoft.com/office/powerpoint/2010/main" val="1644972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L" dirty="0"/>
              <a:t>Mechanical Ventilation has been the key treatment for COVID-19 patients under acute respiratory failure.</a:t>
            </a:r>
          </a:p>
          <a:p>
            <a:r>
              <a:rPr lang="en-CL" dirty="0"/>
              <a:t>During the worst times of the pandemic, up to 90% of patients in Intensive Care Units required invasive mechanical ventilation</a:t>
            </a:r>
          </a:p>
          <a:p>
            <a:r>
              <a:rPr lang="en-CL" dirty="0"/>
              <a:t>The big problem: for the same protocol, the patient response was very heterogeneous. Current assessment methods were not enough.</a:t>
            </a:r>
          </a:p>
          <a:p>
            <a:r>
              <a:rPr lang="en-CL" dirty="0"/>
              <a:t>The question is: can we construct digital replicas of the patient’s lung to predict their behavior, optimize therapy design, and improve clinical outcomes?</a:t>
            </a:r>
          </a:p>
        </p:txBody>
      </p:sp>
      <p:sp>
        <p:nvSpPr>
          <p:cNvPr id="4" name="Slide Number Placeholder 3"/>
          <p:cNvSpPr>
            <a:spLocks noGrp="1"/>
          </p:cNvSpPr>
          <p:nvPr>
            <p:ph type="sldNum" sz="quarter" idx="5"/>
          </p:nvPr>
        </p:nvSpPr>
        <p:spPr/>
        <p:txBody>
          <a:bodyPr/>
          <a:lstStyle/>
          <a:p>
            <a:fld id="{801C2B75-FCFB-7445-9AE4-25CA7BF813FF}" type="slidenum">
              <a:rPr lang="es-ES" smtClean="0"/>
              <a:t>6</a:t>
            </a:fld>
            <a:endParaRPr lang="es-ES"/>
          </a:p>
        </p:txBody>
      </p:sp>
    </p:spTree>
    <p:extLst>
      <p:ext uri="{BB962C8B-B14F-4D97-AF65-F5344CB8AC3E}">
        <p14:creationId xmlns:p14="http://schemas.microsoft.com/office/powerpoint/2010/main" val="1476161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801C2B75-FCFB-7445-9AE4-25CA7BF813FF}" type="slidenum">
              <a:rPr lang="es-ES" smtClean="0"/>
              <a:t>11</a:t>
            </a:fld>
            <a:endParaRPr lang="es-ES"/>
          </a:p>
        </p:txBody>
      </p:sp>
    </p:spTree>
    <p:extLst>
      <p:ext uri="{BB962C8B-B14F-4D97-AF65-F5344CB8AC3E}">
        <p14:creationId xmlns:p14="http://schemas.microsoft.com/office/powerpoint/2010/main" val="440546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L" dirty="0"/>
              <a:t>Based on this simple model, physiologist can now connect diseases to whole-lung function. One classical test for stdying lung function are the P-V curves obtained froma supersyringe procedure.  </a:t>
            </a:r>
            <a:r>
              <a:rPr lang="en-US" dirty="0"/>
              <a:t>I</a:t>
            </a:r>
            <a:r>
              <a:rPr lang="en-CL" dirty="0"/>
              <a:t>nterestingly, the case of lung elastance, there are significant differences between normal , emphysematous and fibrotic lungs.</a:t>
            </a:r>
          </a:p>
        </p:txBody>
      </p:sp>
      <p:sp>
        <p:nvSpPr>
          <p:cNvPr id="4" name="Slide Number Placeholder 3"/>
          <p:cNvSpPr>
            <a:spLocks noGrp="1"/>
          </p:cNvSpPr>
          <p:nvPr>
            <p:ph type="sldNum" sz="quarter" idx="5"/>
          </p:nvPr>
        </p:nvSpPr>
        <p:spPr/>
        <p:txBody>
          <a:bodyPr/>
          <a:lstStyle/>
          <a:p>
            <a:fld id="{801C2B75-FCFB-7445-9AE4-25CA7BF813FF}" type="slidenum">
              <a:rPr lang="es-ES" smtClean="0"/>
              <a:t>15</a:t>
            </a:fld>
            <a:endParaRPr lang="es-ES"/>
          </a:p>
        </p:txBody>
      </p:sp>
    </p:spTree>
    <p:extLst>
      <p:ext uri="{BB962C8B-B14F-4D97-AF65-F5344CB8AC3E}">
        <p14:creationId xmlns:p14="http://schemas.microsoft.com/office/powerpoint/2010/main" val="3314371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L" dirty="0"/>
              <a:t>Based on this simple model, physiologist can now connect diseases to whole-lung function. One classical test for stdying lung function are the P-V curves obtained froma supersyringe procedure.  </a:t>
            </a:r>
            <a:r>
              <a:rPr lang="en-US" dirty="0"/>
              <a:t>I</a:t>
            </a:r>
            <a:r>
              <a:rPr lang="en-CL" dirty="0"/>
              <a:t>nterestingly, the case of lung elastance, there are significant differences between normal , emphysematous and fibrotic lungs.</a:t>
            </a:r>
          </a:p>
        </p:txBody>
      </p:sp>
      <p:sp>
        <p:nvSpPr>
          <p:cNvPr id="4" name="Slide Number Placeholder 3"/>
          <p:cNvSpPr>
            <a:spLocks noGrp="1"/>
          </p:cNvSpPr>
          <p:nvPr>
            <p:ph type="sldNum" sz="quarter" idx="5"/>
          </p:nvPr>
        </p:nvSpPr>
        <p:spPr/>
        <p:txBody>
          <a:bodyPr/>
          <a:lstStyle/>
          <a:p>
            <a:fld id="{801C2B75-FCFB-7445-9AE4-25CA7BF813FF}" type="slidenum">
              <a:rPr lang="es-ES" smtClean="0"/>
              <a:t>16</a:t>
            </a:fld>
            <a:endParaRPr lang="es-ES"/>
          </a:p>
        </p:txBody>
      </p:sp>
    </p:spTree>
    <p:extLst>
      <p:ext uri="{BB962C8B-B14F-4D97-AF65-F5344CB8AC3E}">
        <p14:creationId xmlns:p14="http://schemas.microsoft.com/office/powerpoint/2010/main" val="284567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801C2B75-FCFB-7445-9AE4-25CA7BF813FF}" type="slidenum">
              <a:rPr lang="es-ES" smtClean="0"/>
              <a:t>20</a:t>
            </a:fld>
            <a:endParaRPr lang="es-ES"/>
          </a:p>
        </p:txBody>
      </p:sp>
    </p:spTree>
    <p:extLst>
      <p:ext uri="{BB962C8B-B14F-4D97-AF65-F5344CB8AC3E}">
        <p14:creationId xmlns:p14="http://schemas.microsoft.com/office/powerpoint/2010/main" val="34910684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Rectángulo 7"/>
          <p:cNvSpPr/>
          <p:nvPr userDrawn="1"/>
        </p:nvSpPr>
        <p:spPr>
          <a:xfrm>
            <a:off x="3048000" y="0"/>
            <a:ext cx="6096000" cy="5143500"/>
          </a:xfrm>
          <a:prstGeom prst="rect">
            <a:avLst/>
          </a:prstGeom>
          <a:solidFill>
            <a:srgbClr val="3140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1" name="Rectángulo 9"/>
          <p:cNvSpPr/>
          <p:nvPr userDrawn="1"/>
        </p:nvSpPr>
        <p:spPr>
          <a:xfrm>
            <a:off x="0" y="0"/>
            <a:ext cx="3048000" cy="5143500"/>
          </a:xfrm>
          <a:prstGeom prst="rect">
            <a:avLst/>
          </a:prstGeom>
          <a:solidFill>
            <a:srgbClr val="1190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13" name="Imagen 10" descr="LOGO IIBM_BLANC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85" y="2010968"/>
            <a:ext cx="2733709" cy="1151602"/>
          </a:xfrm>
          <a:prstGeom prst="rect">
            <a:avLst/>
          </a:prstGeom>
        </p:spPr>
      </p:pic>
      <p:pic>
        <p:nvPicPr>
          <p:cNvPr id="14" name="Imagen 11" descr="UC lineal HOR_BLANC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984" y="93356"/>
            <a:ext cx="1873507" cy="1160350"/>
          </a:xfrm>
          <a:prstGeom prst="rect">
            <a:avLst/>
          </a:prstGeom>
        </p:spPr>
      </p:pic>
      <p:sp>
        <p:nvSpPr>
          <p:cNvPr id="2" name="Title 1"/>
          <p:cNvSpPr>
            <a:spLocks noGrp="1"/>
          </p:cNvSpPr>
          <p:nvPr>
            <p:ph type="ctrTitle"/>
          </p:nvPr>
        </p:nvSpPr>
        <p:spPr>
          <a:xfrm>
            <a:off x="3502323" y="470140"/>
            <a:ext cx="5413075" cy="2129286"/>
          </a:xfrm>
        </p:spPr>
        <p:txBody>
          <a:bodyPr anchor="b">
            <a:noAutofit/>
          </a:bodyPr>
          <a:lstStyle>
            <a:lvl1pPr algn="ctr">
              <a:defRPr sz="3200"/>
            </a:lvl1pPr>
          </a:lstStyle>
          <a:p>
            <a:r>
              <a:rPr lang="en-US"/>
              <a:t>Click to edit Master title style</a:t>
            </a:r>
            <a:endParaRPr lang="es-CL" dirty="0"/>
          </a:p>
        </p:txBody>
      </p:sp>
      <p:sp>
        <p:nvSpPr>
          <p:cNvPr id="3" name="Subtitle 2"/>
          <p:cNvSpPr>
            <a:spLocks noGrp="1"/>
          </p:cNvSpPr>
          <p:nvPr>
            <p:ph type="subTitle" idx="1"/>
          </p:nvPr>
        </p:nvSpPr>
        <p:spPr>
          <a:xfrm>
            <a:off x="3456315" y="2822695"/>
            <a:ext cx="5413075" cy="1691796"/>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CL" dirty="0"/>
          </a:p>
        </p:txBody>
      </p:sp>
    </p:spTree>
    <p:extLst>
      <p:ext uri="{BB962C8B-B14F-4D97-AF65-F5344CB8AC3E}">
        <p14:creationId xmlns:p14="http://schemas.microsoft.com/office/powerpoint/2010/main" val="3367446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Imagen 6" descr="fondos ppt_Mesa de trabajo 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00" y="-12420"/>
            <a:ext cx="9180000" cy="5168340"/>
          </a:xfrm>
          <a:prstGeom prst="rect">
            <a:avLst/>
          </a:prstGeom>
        </p:spPr>
      </p:pic>
      <p:sp>
        <p:nvSpPr>
          <p:cNvPr id="2" name="Title 1"/>
          <p:cNvSpPr>
            <a:spLocks noGrp="1"/>
          </p:cNvSpPr>
          <p:nvPr>
            <p:ph type="title"/>
          </p:nvPr>
        </p:nvSpPr>
        <p:spPr>
          <a:xfrm>
            <a:off x="554877" y="431800"/>
            <a:ext cx="7886700" cy="1598283"/>
          </a:xfrm>
        </p:spPr>
        <p:txBody>
          <a:bodyPr anchor="b"/>
          <a:lstStyle>
            <a:lvl1pPr>
              <a:defRPr sz="4400"/>
            </a:lvl1pPr>
          </a:lstStyle>
          <a:p>
            <a:r>
              <a:rPr lang="en-US"/>
              <a:t>Click to edit Master title style</a:t>
            </a:r>
            <a:endParaRPr lang="es-CL" dirty="0"/>
          </a:p>
        </p:txBody>
      </p:sp>
      <p:sp>
        <p:nvSpPr>
          <p:cNvPr id="3" name="Text Placeholder 2"/>
          <p:cNvSpPr>
            <a:spLocks noGrp="1"/>
          </p:cNvSpPr>
          <p:nvPr>
            <p:ph type="body" idx="1"/>
          </p:nvPr>
        </p:nvSpPr>
        <p:spPr>
          <a:xfrm>
            <a:off x="554877" y="2136236"/>
            <a:ext cx="7886700" cy="1125538"/>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32559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C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Tree>
    <p:extLst>
      <p:ext uri="{BB962C8B-B14F-4D97-AF65-F5344CB8AC3E}">
        <p14:creationId xmlns:p14="http://schemas.microsoft.com/office/powerpoint/2010/main" val="158471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CL"/>
          </a:p>
        </p:txBody>
      </p:sp>
    </p:spTree>
    <p:extLst>
      <p:ext uri="{BB962C8B-B14F-4D97-AF65-F5344CB8AC3E}">
        <p14:creationId xmlns:p14="http://schemas.microsoft.com/office/powerpoint/2010/main" val="4137521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0468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CL"/>
          </a:p>
        </p:txBody>
      </p:sp>
      <p:sp>
        <p:nvSpPr>
          <p:cNvPr id="3" name="Content Placeholder 2"/>
          <p:cNvSpPr>
            <a:spLocks noGrp="1"/>
          </p:cNvSpPr>
          <p:nvPr>
            <p:ph sz="half" idx="1"/>
          </p:nvPr>
        </p:nvSpPr>
        <p:spPr>
          <a:xfrm>
            <a:off x="473374" y="1007704"/>
            <a:ext cx="3867150" cy="3759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Content Placeholder 3"/>
          <p:cNvSpPr>
            <a:spLocks noGrp="1"/>
          </p:cNvSpPr>
          <p:nvPr>
            <p:ph sz="half" idx="2"/>
          </p:nvPr>
        </p:nvSpPr>
        <p:spPr>
          <a:xfrm>
            <a:off x="4728713" y="1031996"/>
            <a:ext cx="3867150" cy="3735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dirty="0"/>
          </a:p>
        </p:txBody>
      </p:sp>
    </p:spTree>
    <p:extLst>
      <p:ext uri="{BB962C8B-B14F-4D97-AF65-F5344CB8AC3E}">
        <p14:creationId xmlns:p14="http://schemas.microsoft.com/office/powerpoint/2010/main" val="3050506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C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Tree>
    <p:extLst>
      <p:ext uri="{BB962C8B-B14F-4D97-AF65-F5344CB8AC3E}">
        <p14:creationId xmlns:p14="http://schemas.microsoft.com/office/powerpoint/2010/main" val="722873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ángulo 5"/>
          <p:cNvSpPr/>
          <p:nvPr userDrawn="1"/>
        </p:nvSpPr>
        <p:spPr>
          <a:xfrm>
            <a:off x="0" y="0"/>
            <a:ext cx="9144000" cy="684762"/>
          </a:xfrm>
          <a:prstGeom prst="rect">
            <a:avLst/>
          </a:prstGeom>
          <a:solidFill>
            <a:srgbClr val="1190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3" name="Text Placeholder 2"/>
          <p:cNvSpPr>
            <a:spLocks noGrp="1"/>
          </p:cNvSpPr>
          <p:nvPr>
            <p:ph type="body" idx="1"/>
          </p:nvPr>
        </p:nvSpPr>
        <p:spPr>
          <a:xfrm>
            <a:off x="438869" y="955944"/>
            <a:ext cx="8308316" cy="387484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dirty="0"/>
          </a:p>
        </p:txBody>
      </p:sp>
      <p:pic>
        <p:nvPicPr>
          <p:cNvPr id="8" name="Imagen 8" descr="LOGO IIBM_BLANCO.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175107" y="179398"/>
            <a:ext cx="773789" cy="325966"/>
          </a:xfrm>
          <a:prstGeom prst="rect">
            <a:avLst/>
          </a:prstGeom>
        </p:spPr>
      </p:pic>
      <p:sp>
        <p:nvSpPr>
          <p:cNvPr id="2" name="Title Placeholder 1"/>
          <p:cNvSpPr>
            <a:spLocks noGrp="1"/>
          </p:cNvSpPr>
          <p:nvPr>
            <p:ph type="title"/>
          </p:nvPr>
        </p:nvSpPr>
        <p:spPr>
          <a:xfrm>
            <a:off x="144204" y="33613"/>
            <a:ext cx="7602317" cy="651150"/>
          </a:xfrm>
          <a:prstGeom prst="rect">
            <a:avLst/>
          </a:prstGeom>
        </p:spPr>
        <p:txBody>
          <a:bodyPr vert="horz" lIns="91440" tIns="45720" rIns="91440" bIns="45720" rtlCol="0" anchor="ctr">
            <a:normAutofit/>
          </a:bodyPr>
          <a:lstStyle/>
          <a:p>
            <a:r>
              <a:rPr lang="en-US"/>
              <a:t>Click to edit Master title style</a:t>
            </a:r>
            <a:endParaRPr lang="es-CL" dirty="0"/>
          </a:p>
        </p:txBody>
      </p:sp>
      <p:grpSp>
        <p:nvGrpSpPr>
          <p:cNvPr id="9" name="Agrupar 4"/>
          <p:cNvGrpSpPr/>
          <p:nvPr userDrawn="1"/>
        </p:nvGrpSpPr>
        <p:grpSpPr>
          <a:xfrm>
            <a:off x="0" y="5067242"/>
            <a:ext cx="9144000" cy="76258"/>
            <a:chOff x="0" y="3369879"/>
            <a:chExt cx="5938722" cy="1773621"/>
          </a:xfrm>
        </p:grpSpPr>
        <p:sp>
          <p:nvSpPr>
            <p:cNvPr id="10" name="Rectángulo 1"/>
            <p:cNvSpPr/>
            <p:nvPr userDrawn="1"/>
          </p:nvSpPr>
          <p:spPr>
            <a:xfrm>
              <a:off x="0" y="3369879"/>
              <a:ext cx="1979574" cy="1773621"/>
            </a:xfrm>
            <a:prstGeom prst="rect">
              <a:avLst/>
            </a:prstGeom>
            <a:solidFill>
              <a:srgbClr val="1190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1" name="Rectángulo 2"/>
            <p:cNvSpPr/>
            <p:nvPr userDrawn="1"/>
          </p:nvSpPr>
          <p:spPr>
            <a:xfrm>
              <a:off x="1979574" y="3369879"/>
              <a:ext cx="1979574" cy="1773621"/>
            </a:xfrm>
            <a:prstGeom prst="rect">
              <a:avLst/>
            </a:prstGeom>
            <a:solidFill>
              <a:srgbClr val="3140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2" name="Rectángulo 3"/>
            <p:cNvSpPr/>
            <p:nvPr userDrawn="1"/>
          </p:nvSpPr>
          <p:spPr>
            <a:xfrm>
              <a:off x="3959148" y="3369879"/>
              <a:ext cx="1979574" cy="1773621"/>
            </a:xfrm>
            <a:prstGeom prst="rect">
              <a:avLst/>
            </a:prstGeom>
            <a:solidFill>
              <a:srgbClr val="47B7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30585081"/>
      </p:ext>
    </p:extLst>
  </p:cSld>
  <p:clrMap bg1="lt1" tx1="dk1" bg2="lt2" tx2="dk2" accent1="accent1" accent2="accent2" accent3="accent3" accent4="accent4" accent5="accent5" accent6="accent6" hlink="hlink" folHlink="folHlink"/>
  <p:sldLayoutIdLst>
    <p:sldLayoutId id="2147483688" r:id="rId1"/>
    <p:sldLayoutId id="2147483690" r:id="rId2"/>
    <p:sldLayoutId id="2147483689" r:id="rId3"/>
    <p:sldLayoutId id="2147483693" r:id="rId4"/>
    <p:sldLayoutId id="2147483694" r:id="rId5"/>
    <p:sldLayoutId id="2147483691" r:id="rId6"/>
    <p:sldLayoutId id="2147483697" r:id="rId7"/>
  </p:sldLayoutIdLst>
  <p:txStyles>
    <p:titleStyle>
      <a:lvl1pPr algn="l" defTabSz="914400" rtl="0" eaLnBrk="1" latinLnBrk="0" hangingPunct="1">
        <a:lnSpc>
          <a:spcPct val="90000"/>
        </a:lnSpc>
        <a:spcBef>
          <a:spcPct val="0"/>
        </a:spcBef>
        <a:buNone/>
        <a:defRPr sz="2400" kern="1200">
          <a:solidFill>
            <a:schemeClr val="bg1"/>
          </a:solidFill>
          <a:latin typeface="Roboto"/>
          <a:ea typeface="+mj-ea"/>
          <a:cs typeface="+mj-cs"/>
        </a:defRPr>
      </a:lvl1pPr>
    </p:titleStyle>
    <p:bodyStyle>
      <a:lvl1pPr marL="228600" indent="-228600" algn="l" defTabSz="914400" rtl="0" eaLnBrk="1" latinLnBrk="0" hangingPunct="1">
        <a:lnSpc>
          <a:spcPct val="90000"/>
        </a:lnSpc>
        <a:spcBef>
          <a:spcPts val="1000"/>
        </a:spcBef>
        <a:buClr>
          <a:srgbClr val="1190D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1190D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1190D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1190D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1190D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jpg"/><Relationship Id="rId1" Type="http://schemas.openxmlformats.org/officeDocument/2006/relationships/slideLayout" Target="../slideLayouts/slideLayout2.xml"/><Relationship Id="rId5" Type="http://schemas.openxmlformats.org/officeDocument/2006/relationships/hyperlink" Target="mailto:dhurtado@ing.puc.cl" TargetMode="Externa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2.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1.jpeg"/><Relationship Id="rId5" Type="http://schemas.openxmlformats.org/officeDocument/2006/relationships/image" Target="../media/image1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E8A771-A7E6-604F-96AE-A6D25A5F5146}"/>
              </a:ext>
            </a:extLst>
          </p:cNvPr>
          <p:cNvSpPr/>
          <p:nvPr/>
        </p:nvSpPr>
        <p:spPr>
          <a:xfrm>
            <a:off x="3030279" y="0"/>
            <a:ext cx="6113721" cy="51435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pic>
        <p:nvPicPr>
          <p:cNvPr id="6" name="Picture 5">
            <a:extLst>
              <a:ext uri="{FF2B5EF4-FFF2-40B4-BE49-F238E27FC236}">
                <a16:creationId xmlns:a16="http://schemas.microsoft.com/office/drawing/2014/main" id="{1ADA1C9B-33C5-6F49-8F32-29D1FE1ECA24}"/>
              </a:ext>
            </a:extLst>
          </p:cNvPr>
          <p:cNvPicPr>
            <a:picLocks noChangeAspect="1"/>
          </p:cNvPicPr>
          <p:nvPr/>
        </p:nvPicPr>
        <p:blipFill>
          <a:blip r:embed="rId2">
            <a:alphaModFix amt="41000"/>
            <a:extLst>
              <a:ext uri="{BEBA8EAE-BF5A-486C-A8C5-ECC9F3942E4B}">
                <a14:imgProps xmlns:a14="http://schemas.microsoft.com/office/drawing/2010/main">
                  <a14:imgLayer r:embed="rId3">
                    <a14:imgEffect>
                      <a14:backgroundRemoval t="8556" b="95722" l="6250" r="90625">
                        <a14:foregroundMark x1="17448" y1="85829" x2="9375" y2="71925"/>
                        <a14:foregroundMark x1="7552" y1="87433" x2="6250" y2="80481"/>
                        <a14:foregroundMark x1="70052" y1="88770" x2="90625" y2="95722"/>
                        <a14:foregroundMark x1="90625" y1="95722" x2="90365" y2="51337"/>
                        <a14:foregroundMark x1="90365" y1="51337" x2="89063" y2="46524"/>
                        <a14:foregroundMark x1="82292" y1="94118" x2="90885" y2="95722"/>
                        <a14:foregroundMark x1="48177" y1="20856" x2="51563" y2="17380"/>
                        <a14:foregroundMark x1="50521" y1="19519" x2="49740" y2="9091"/>
                        <a14:foregroundMark x1="47396" y1="20856" x2="46615" y2="8556"/>
                      </a14:backgroundRemoval>
                    </a14:imgEffect>
                  </a14:imgLayer>
                </a14:imgProps>
              </a:ext>
            </a:extLst>
          </a:blip>
          <a:stretch>
            <a:fillRect/>
          </a:stretch>
        </p:blipFill>
        <p:spPr>
          <a:xfrm>
            <a:off x="4367414" y="27458"/>
            <a:ext cx="3439450" cy="3349881"/>
          </a:xfrm>
          <a:prstGeom prst="rect">
            <a:avLst/>
          </a:prstGeom>
        </p:spPr>
      </p:pic>
      <p:sp>
        <p:nvSpPr>
          <p:cNvPr id="4" name="Title 3"/>
          <p:cNvSpPr>
            <a:spLocks noGrp="1"/>
          </p:cNvSpPr>
          <p:nvPr>
            <p:ph type="ctrTitle"/>
          </p:nvPr>
        </p:nvSpPr>
        <p:spPr>
          <a:xfrm>
            <a:off x="3110593" y="614149"/>
            <a:ext cx="6073564" cy="2129286"/>
          </a:xfrm>
        </p:spPr>
        <p:txBody>
          <a:bodyPr/>
          <a:lstStyle/>
          <a:p>
            <a:pPr>
              <a:spcBef>
                <a:spcPts val="0"/>
              </a:spcBef>
            </a:pPr>
            <a:r>
              <a:rPr lang="es-CL" i="1" dirty="0">
                <a:solidFill>
                  <a:schemeClr val="bg2">
                    <a:lumMod val="50000"/>
                  </a:schemeClr>
                </a:solidFill>
                <a:latin typeface="Helvetica" pitchFamily="2" charset="0"/>
              </a:rPr>
              <a:t>Machine </a:t>
            </a:r>
            <a:r>
              <a:rPr lang="es-CL" i="1" dirty="0" err="1">
                <a:solidFill>
                  <a:schemeClr val="bg2">
                    <a:lumMod val="50000"/>
                  </a:schemeClr>
                </a:solidFill>
                <a:latin typeface="Helvetica" pitchFamily="2" charset="0"/>
              </a:rPr>
              <a:t>learning</a:t>
            </a:r>
            <a:r>
              <a:rPr lang="es-CL" i="1" dirty="0">
                <a:solidFill>
                  <a:schemeClr val="bg2">
                    <a:lumMod val="50000"/>
                  </a:schemeClr>
                </a:solidFill>
                <a:latin typeface="Helvetica" pitchFamily="2" charset="0"/>
              </a:rPr>
              <a:t> </a:t>
            </a:r>
            <a:r>
              <a:rPr lang="es-CL" i="1" dirty="0" err="1">
                <a:solidFill>
                  <a:schemeClr val="bg2">
                    <a:lumMod val="50000"/>
                  </a:schemeClr>
                </a:solidFill>
                <a:latin typeface="Helvetica" pitchFamily="2" charset="0"/>
              </a:rPr>
              <a:t>modeling</a:t>
            </a:r>
            <a:r>
              <a:rPr lang="es-CL" i="1" dirty="0">
                <a:solidFill>
                  <a:schemeClr val="bg2">
                    <a:lumMod val="50000"/>
                  </a:schemeClr>
                </a:solidFill>
                <a:latin typeface="Helvetica" pitchFamily="2" charset="0"/>
              </a:rPr>
              <a:t> </a:t>
            </a:r>
            <a:r>
              <a:rPr lang="es-CL" i="1" dirty="0" err="1">
                <a:solidFill>
                  <a:schemeClr val="bg2">
                    <a:lumMod val="50000"/>
                  </a:schemeClr>
                </a:solidFill>
                <a:latin typeface="Helvetica" pitchFamily="2" charset="0"/>
              </a:rPr>
              <a:t>of</a:t>
            </a:r>
            <a:r>
              <a:rPr lang="es-CL" i="1" dirty="0">
                <a:solidFill>
                  <a:schemeClr val="bg2">
                    <a:lumMod val="50000"/>
                  </a:schemeClr>
                </a:solidFill>
                <a:latin typeface="Helvetica" pitchFamily="2" charset="0"/>
              </a:rPr>
              <a:t> </a:t>
            </a:r>
            <a:r>
              <a:rPr lang="es-CL" i="1" dirty="0" err="1">
                <a:solidFill>
                  <a:schemeClr val="bg2">
                    <a:lumMod val="50000"/>
                  </a:schemeClr>
                </a:solidFill>
                <a:latin typeface="Helvetica" pitchFamily="2" charset="0"/>
              </a:rPr>
              <a:t>lung</a:t>
            </a:r>
            <a:r>
              <a:rPr lang="es-CL" i="1" dirty="0">
                <a:solidFill>
                  <a:schemeClr val="bg2">
                    <a:lumMod val="50000"/>
                  </a:schemeClr>
                </a:solidFill>
                <a:latin typeface="Helvetica" pitchFamily="2" charset="0"/>
              </a:rPr>
              <a:t> </a:t>
            </a:r>
            <a:r>
              <a:rPr lang="es-CL" i="1" dirty="0" err="1">
                <a:solidFill>
                  <a:schemeClr val="bg2">
                    <a:lumMod val="50000"/>
                  </a:schemeClr>
                </a:solidFill>
                <a:latin typeface="Helvetica" pitchFamily="2" charset="0"/>
              </a:rPr>
              <a:t>mechanics</a:t>
            </a:r>
            <a:r>
              <a:rPr lang="es-CL" i="1" dirty="0">
                <a:solidFill>
                  <a:schemeClr val="bg2">
                    <a:lumMod val="50000"/>
                  </a:schemeClr>
                </a:solidFill>
                <a:latin typeface="Helvetica" pitchFamily="2" charset="0"/>
              </a:rPr>
              <a:t>: </a:t>
            </a:r>
            <a:br>
              <a:rPr lang="es-CL" i="1" dirty="0">
                <a:solidFill>
                  <a:schemeClr val="bg2">
                    <a:lumMod val="50000"/>
                  </a:schemeClr>
                </a:solidFill>
                <a:latin typeface="Helvetica" pitchFamily="2" charset="0"/>
              </a:rPr>
            </a:br>
            <a:r>
              <a:rPr lang="es-CL" sz="800" i="1" dirty="0">
                <a:latin typeface="Helvetica" pitchFamily="2" charset="0"/>
              </a:rPr>
              <a:t>j</a:t>
            </a:r>
            <a:br>
              <a:rPr lang="es-CL" i="1" dirty="0">
                <a:solidFill>
                  <a:schemeClr val="bg2">
                    <a:lumMod val="50000"/>
                  </a:schemeClr>
                </a:solidFill>
                <a:latin typeface="Helvetica" pitchFamily="2" charset="0"/>
              </a:rPr>
            </a:br>
            <a:r>
              <a:rPr lang="es-CL" sz="2400" i="1" dirty="0" err="1">
                <a:solidFill>
                  <a:schemeClr val="bg2">
                    <a:lumMod val="50000"/>
                  </a:schemeClr>
                </a:solidFill>
                <a:latin typeface="Helvetica" pitchFamily="2" charset="0"/>
              </a:rPr>
              <a:t>assesing</a:t>
            </a:r>
            <a:r>
              <a:rPr lang="es-CL" sz="2400" i="1" dirty="0">
                <a:solidFill>
                  <a:schemeClr val="bg2">
                    <a:lumMod val="50000"/>
                  </a:schemeClr>
                </a:solidFill>
                <a:latin typeface="Helvetica" pitchFamily="2" charset="0"/>
              </a:rPr>
              <a:t> </a:t>
            </a:r>
            <a:r>
              <a:rPr lang="es-CL" sz="2400" i="1" dirty="0" err="1">
                <a:solidFill>
                  <a:schemeClr val="bg2">
                    <a:lumMod val="50000"/>
                  </a:schemeClr>
                </a:solidFill>
                <a:latin typeface="Helvetica" pitchFamily="2" charset="0"/>
              </a:rPr>
              <a:t>the</a:t>
            </a:r>
            <a:r>
              <a:rPr lang="es-CL" sz="2400" i="1" dirty="0">
                <a:solidFill>
                  <a:schemeClr val="bg2">
                    <a:lumMod val="50000"/>
                  </a:schemeClr>
                </a:solidFill>
                <a:latin typeface="Helvetica" pitchFamily="2" charset="0"/>
              </a:rPr>
              <a:t> </a:t>
            </a:r>
            <a:r>
              <a:rPr lang="es-CL" sz="2400" i="1" dirty="0" err="1">
                <a:solidFill>
                  <a:schemeClr val="bg2">
                    <a:lumMod val="50000"/>
                  </a:schemeClr>
                </a:solidFill>
                <a:latin typeface="Helvetica" pitchFamily="2" charset="0"/>
              </a:rPr>
              <a:t>variability</a:t>
            </a:r>
            <a:r>
              <a:rPr lang="es-CL" sz="2400" i="1" dirty="0">
                <a:solidFill>
                  <a:schemeClr val="bg2">
                    <a:lumMod val="50000"/>
                  </a:schemeClr>
                </a:solidFill>
                <a:latin typeface="Helvetica" pitchFamily="2" charset="0"/>
              </a:rPr>
              <a:t> and </a:t>
            </a:r>
            <a:r>
              <a:rPr lang="es-CL" sz="2400" i="1" dirty="0" err="1">
                <a:solidFill>
                  <a:schemeClr val="bg2">
                    <a:lumMod val="50000"/>
                  </a:schemeClr>
                </a:solidFill>
                <a:latin typeface="Helvetica" pitchFamily="2" charset="0"/>
              </a:rPr>
              <a:t>propagation</a:t>
            </a:r>
            <a:r>
              <a:rPr lang="es-CL" sz="2400" i="1" dirty="0">
                <a:solidFill>
                  <a:schemeClr val="bg2">
                    <a:lumMod val="50000"/>
                  </a:schemeClr>
                </a:solidFill>
                <a:latin typeface="Helvetica" pitchFamily="2" charset="0"/>
              </a:rPr>
              <a:t> </a:t>
            </a:r>
            <a:r>
              <a:rPr lang="es-CL" sz="2400" i="1" dirty="0" err="1">
                <a:solidFill>
                  <a:schemeClr val="bg2">
                    <a:lumMod val="50000"/>
                  </a:schemeClr>
                </a:solidFill>
                <a:latin typeface="Helvetica" pitchFamily="2" charset="0"/>
              </a:rPr>
              <a:t>of</a:t>
            </a:r>
            <a:r>
              <a:rPr lang="es-CL" sz="2400" i="1" dirty="0">
                <a:solidFill>
                  <a:schemeClr val="bg2">
                    <a:lumMod val="50000"/>
                  </a:schemeClr>
                </a:solidFill>
                <a:latin typeface="Helvetica" pitchFamily="2" charset="0"/>
              </a:rPr>
              <a:t> </a:t>
            </a:r>
            <a:r>
              <a:rPr lang="es-CL" sz="2400" i="1" dirty="0" err="1">
                <a:solidFill>
                  <a:schemeClr val="bg2">
                    <a:lumMod val="50000"/>
                  </a:schemeClr>
                </a:solidFill>
                <a:latin typeface="Helvetica" pitchFamily="2" charset="0"/>
              </a:rPr>
              <a:t>uncertainties</a:t>
            </a:r>
            <a:r>
              <a:rPr lang="es-CL" sz="2400" i="1" dirty="0">
                <a:solidFill>
                  <a:schemeClr val="bg2">
                    <a:lumMod val="50000"/>
                  </a:schemeClr>
                </a:solidFill>
                <a:latin typeface="Helvetica" pitchFamily="2" charset="0"/>
              </a:rPr>
              <a:t> </a:t>
            </a:r>
          </a:p>
        </p:txBody>
      </p:sp>
      <p:sp>
        <p:nvSpPr>
          <p:cNvPr id="5" name="Subtitle 4"/>
          <p:cNvSpPr>
            <a:spLocks noGrp="1"/>
          </p:cNvSpPr>
          <p:nvPr>
            <p:ph type="subTitle" idx="1"/>
          </p:nvPr>
        </p:nvSpPr>
        <p:spPr>
          <a:xfrm>
            <a:off x="3380601" y="3404797"/>
            <a:ext cx="5413075" cy="1429737"/>
          </a:xfrm>
        </p:spPr>
        <p:txBody>
          <a:bodyPr>
            <a:normAutofit fontScale="92500" lnSpcReduction="10000"/>
          </a:bodyPr>
          <a:lstStyle/>
          <a:p>
            <a:pPr>
              <a:lnSpc>
                <a:spcPct val="110000"/>
              </a:lnSpc>
            </a:pPr>
            <a:r>
              <a:rPr lang="es-CL" b="1" dirty="0">
                <a:solidFill>
                  <a:schemeClr val="bg2">
                    <a:lumMod val="50000"/>
                  </a:schemeClr>
                </a:solidFill>
                <a:latin typeface="Helvetica" pitchFamily="2" charset="0"/>
              </a:rPr>
              <a:t>Daniel E. Hurtado, </a:t>
            </a:r>
            <a:r>
              <a:rPr lang="es-CL" b="1" dirty="0" err="1">
                <a:solidFill>
                  <a:schemeClr val="bg2">
                    <a:lumMod val="50000"/>
                  </a:schemeClr>
                </a:solidFill>
                <a:latin typeface="Helvetica" pitchFamily="2" charset="0"/>
              </a:rPr>
              <a:t>Ph.D</a:t>
            </a:r>
            <a:r>
              <a:rPr lang="es-CL" b="1" dirty="0">
                <a:solidFill>
                  <a:schemeClr val="bg2">
                    <a:lumMod val="50000"/>
                  </a:schemeClr>
                </a:solidFill>
                <a:latin typeface="Helvetica" pitchFamily="2" charset="0"/>
              </a:rPr>
              <a:t>.</a:t>
            </a:r>
            <a:endParaRPr lang="es-CL" dirty="0">
              <a:solidFill>
                <a:schemeClr val="bg2">
                  <a:lumMod val="50000"/>
                </a:schemeClr>
              </a:solidFill>
              <a:latin typeface="Helvetica" pitchFamily="2" charset="0"/>
            </a:endParaRPr>
          </a:p>
          <a:p>
            <a:pPr>
              <a:lnSpc>
                <a:spcPct val="110000"/>
              </a:lnSpc>
              <a:spcBef>
                <a:spcPts val="0"/>
              </a:spcBef>
            </a:pPr>
            <a:r>
              <a:rPr lang="es-CL" sz="1700" dirty="0" err="1">
                <a:solidFill>
                  <a:schemeClr val="bg2">
                    <a:lumMod val="50000"/>
                  </a:schemeClr>
                </a:solidFill>
                <a:latin typeface="Helvetica" pitchFamily="2" charset="0"/>
              </a:rPr>
              <a:t>Visiting</a:t>
            </a:r>
            <a:r>
              <a:rPr lang="es-CL" sz="1700" dirty="0">
                <a:solidFill>
                  <a:schemeClr val="bg2">
                    <a:lumMod val="50000"/>
                  </a:schemeClr>
                </a:solidFill>
                <a:latin typeface="Helvetica" pitchFamily="2" charset="0"/>
              </a:rPr>
              <a:t> </a:t>
            </a:r>
            <a:r>
              <a:rPr lang="es-CL" sz="1700" dirty="0" err="1">
                <a:solidFill>
                  <a:schemeClr val="bg2">
                    <a:lumMod val="50000"/>
                  </a:schemeClr>
                </a:solidFill>
                <a:latin typeface="Helvetica" pitchFamily="2" charset="0"/>
              </a:rPr>
              <a:t>Professor</a:t>
            </a:r>
            <a:r>
              <a:rPr lang="es-CL" sz="1700" dirty="0">
                <a:solidFill>
                  <a:schemeClr val="bg2">
                    <a:lumMod val="50000"/>
                  </a:schemeClr>
                </a:solidFill>
                <a:latin typeface="Helvetica" pitchFamily="2" charset="0"/>
              </a:rPr>
              <a:t>, MIT</a:t>
            </a:r>
          </a:p>
          <a:p>
            <a:pPr>
              <a:lnSpc>
                <a:spcPct val="110000"/>
              </a:lnSpc>
              <a:spcBef>
                <a:spcPts val="0"/>
              </a:spcBef>
            </a:pPr>
            <a:r>
              <a:rPr lang="es-CL" sz="1700" dirty="0" err="1">
                <a:solidFill>
                  <a:schemeClr val="bg2">
                    <a:lumMod val="50000"/>
                  </a:schemeClr>
                </a:solidFill>
                <a:latin typeface="Helvetica" pitchFamily="2" charset="0"/>
              </a:rPr>
              <a:t>Associate</a:t>
            </a:r>
            <a:r>
              <a:rPr lang="es-CL" sz="1700" dirty="0">
                <a:solidFill>
                  <a:schemeClr val="bg2">
                    <a:lumMod val="50000"/>
                  </a:schemeClr>
                </a:solidFill>
                <a:latin typeface="Helvetica" pitchFamily="2" charset="0"/>
              </a:rPr>
              <a:t> </a:t>
            </a:r>
            <a:r>
              <a:rPr lang="es-CL" sz="1700" dirty="0" err="1">
                <a:solidFill>
                  <a:schemeClr val="bg2">
                    <a:lumMod val="50000"/>
                  </a:schemeClr>
                </a:solidFill>
                <a:latin typeface="Helvetica" pitchFamily="2" charset="0"/>
              </a:rPr>
              <a:t>Professor</a:t>
            </a:r>
            <a:r>
              <a:rPr lang="es-CL" sz="1700" dirty="0">
                <a:solidFill>
                  <a:schemeClr val="bg2">
                    <a:lumMod val="50000"/>
                  </a:schemeClr>
                </a:solidFill>
                <a:latin typeface="Helvetica" pitchFamily="2" charset="0"/>
              </a:rPr>
              <a:t>, P. Universidad Católica de Chile</a:t>
            </a:r>
          </a:p>
          <a:p>
            <a:pPr>
              <a:lnSpc>
                <a:spcPct val="100000"/>
              </a:lnSpc>
              <a:spcBef>
                <a:spcPts val="0"/>
              </a:spcBef>
            </a:pPr>
            <a:endParaRPr lang="es-CL" sz="1700" dirty="0">
              <a:solidFill>
                <a:schemeClr val="bg2">
                  <a:lumMod val="50000"/>
                </a:schemeClr>
              </a:solidFill>
              <a:latin typeface="Helvetica" pitchFamily="2" charset="0"/>
            </a:endParaRPr>
          </a:p>
          <a:p>
            <a:pPr>
              <a:lnSpc>
                <a:spcPct val="100000"/>
              </a:lnSpc>
              <a:spcBef>
                <a:spcPts val="0"/>
              </a:spcBef>
            </a:pPr>
            <a:r>
              <a:rPr lang="es-CL" sz="1700" dirty="0" err="1">
                <a:solidFill>
                  <a:schemeClr val="bg2">
                    <a:lumMod val="50000"/>
                  </a:schemeClr>
                </a:solidFill>
                <a:latin typeface="Helvetica" pitchFamily="2" charset="0"/>
              </a:rPr>
              <a:t>February</a:t>
            </a:r>
            <a:r>
              <a:rPr lang="es-CL" sz="1700" dirty="0">
                <a:solidFill>
                  <a:schemeClr val="bg2">
                    <a:lumMod val="50000"/>
                  </a:schemeClr>
                </a:solidFill>
                <a:latin typeface="Helvetica" pitchFamily="2" charset="0"/>
              </a:rPr>
              <a:t> 6</a:t>
            </a:r>
            <a:r>
              <a:rPr lang="es-CL" sz="1700" baseline="30000" dirty="0">
                <a:solidFill>
                  <a:schemeClr val="bg2">
                    <a:lumMod val="50000"/>
                  </a:schemeClr>
                </a:solidFill>
                <a:latin typeface="Helvetica" pitchFamily="2" charset="0"/>
              </a:rPr>
              <a:t>th</a:t>
            </a:r>
            <a:r>
              <a:rPr lang="es-CL" sz="1700" dirty="0">
                <a:solidFill>
                  <a:schemeClr val="bg2">
                    <a:lumMod val="50000"/>
                  </a:schemeClr>
                </a:solidFill>
                <a:latin typeface="Helvetica" pitchFamily="2" charset="0"/>
              </a:rPr>
              <a:t>, 2023</a:t>
            </a:r>
          </a:p>
        </p:txBody>
      </p:sp>
      <p:pic>
        <p:nvPicPr>
          <p:cNvPr id="9" name="Picture 8">
            <a:extLst>
              <a:ext uri="{FF2B5EF4-FFF2-40B4-BE49-F238E27FC236}">
                <a16:creationId xmlns:a16="http://schemas.microsoft.com/office/drawing/2014/main" id="{0F666066-7BBF-070C-001A-170A83CD07DB}"/>
              </a:ext>
            </a:extLst>
          </p:cNvPr>
          <p:cNvPicPr>
            <a:picLocks noChangeAspect="1"/>
          </p:cNvPicPr>
          <p:nvPr/>
        </p:nvPicPr>
        <p:blipFill>
          <a:blip r:embed="rId4"/>
          <a:stretch>
            <a:fillRect/>
          </a:stretch>
        </p:blipFill>
        <p:spPr>
          <a:xfrm>
            <a:off x="250577" y="1384710"/>
            <a:ext cx="2103507" cy="467446"/>
          </a:xfrm>
          <a:prstGeom prst="rect">
            <a:avLst/>
          </a:prstGeom>
        </p:spPr>
      </p:pic>
    </p:spTree>
    <p:extLst>
      <p:ext uri="{BB962C8B-B14F-4D97-AF65-F5344CB8AC3E}">
        <p14:creationId xmlns:p14="http://schemas.microsoft.com/office/powerpoint/2010/main" val="1068982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L" dirty="0" err="1"/>
              <a:t>Integrating</a:t>
            </a:r>
            <a:r>
              <a:rPr lang="es-CL" dirty="0"/>
              <a:t> Machine </a:t>
            </a:r>
            <a:r>
              <a:rPr lang="es-CL" dirty="0" err="1"/>
              <a:t>learning</a:t>
            </a:r>
            <a:endParaRPr lang="es-CL" dirty="0"/>
          </a:p>
        </p:txBody>
      </p:sp>
    </p:spTree>
    <p:extLst>
      <p:ext uri="{BB962C8B-B14F-4D97-AF65-F5344CB8AC3E}">
        <p14:creationId xmlns:p14="http://schemas.microsoft.com/office/powerpoint/2010/main" val="4143781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70A6-CAFC-274D-8E25-487E542D0C08}"/>
              </a:ext>
            </a:extLst>
          </p:cNvPr>
          <p:cNvSpPr>
            <a:spLocks noGrp="1"/>
          </p:cNvSpPr>
          <p:nvPr>
            <p:ph type="title"/>
          </p:nvPr>
        </p:nvSpPr>
        <p:spPr/>
        <p:txBody>
          <a:bodyPr/>
          <a:lstStyle/>
          <a:p>
            <a:r>
              <a:rPr lang="es-MX" dirty="0" err="1"/>
              <a:t>Lung</a:t>
            </a:r>
            <a:r>
              <a:rPr lang="es-MX" dirty="0"/>
              <a:t> </a:t>
            </a:r>
            <a:r>
              <a:rPr lang="es-MX" dirty="0" err="1"/>
              <a:t>modeling</a:t>
            </a:r>
            <a:r>
              <a:rPr lang="es-MX" dirty="0"/>
              <a:t> + Machine </a:t>
            </a:r>
            <a:r>
              <a:rPr lang="es-MX" dirty="0" err="1"/>
              <a:t>learning</a:t>
            </a:r>
            <a:endParaRPr lang="en-CL" dirty="0"/>
          </a:p>
        </p:txBody>
      </p:sp>
      <p:sp>
        <p:nvSpPr>
          <p:cNvPr id="6" name="TextBox 5">
            <a:extLst>
              <a:ext uri="{FF2B5EF4-FFF2-40B4-BE49-F238E27FC236}">
                <a16:creationId xmlns:a16="http://schemas.microsoft.com/office/drawing/2014/main" id="{7B78D19A-FAE8-8B4E-87B4-B0E3FD75DF96}"/>
              </a:ext>
            </a:extLst>
          </p:cNvPr>
          <p:cNvSpPr txBox="1"/>
          <p:nvPr/>
        </p:nvSpPr>
        <p:spPr>
          <a:xfrm>
            <a:off x="1991610" y="4013410"/>
            <a:ext cx="5160780" cy="646331"/>
          </a:xfrm>
          <a:prstGeom prst="rect">
            <a:avLst/>
          </a:prstGeom>
          <a:solidFill>
            <a:schemeClr val="bg1"/>
          </a:solidFill>
          <a:effectLst>
            <a:outerShdw blurRad="50800" dist="38100" dir="8100000" algn="tr" rotWithShape="0">
              <a:prstClr val="black">
                <a:alpha val="40000"/>
              </a:prstClr>
            </a:outerShdw>
          </a:effectLst>
        </p:spPr>
        <p:txBody>
          <a:bodyPr wrap="square" rtlCol="0">
            <a:spAutoFit/>
          </a:bodyPr>
          <a:lstStyle/>
          <a:p>
            <a:pPr algn="ctr"/>
            <a:r>
              <a:rPr lang="en-US" dirty="0">
                <a:solidFill>
                  <a:schemeClr val="bg2">
                    <a:lumMod val="50000"/>
                  </a:schemeClr>
                </a:solidFill>
                <a:latin typeface="Helvetica" pitchFamily="2" charset="0"/>
              </a:rPr>
              <a:t>Can we integrate Machine learning into these constructed lung models?</a:t>
            </a:r>
          </a:p>
        </p:txBody>
      </p:sp>
      <p:pic>
        <p:nvPicPr>
          <p:cNvPr id="5" name="Imagen 4">
            <a:extLst>
              <a:ext uri="{FF2B5EF4-FFF2-40B4-BE49-F238E27FC236}">
                <a16:creationId xmlns:a16="http://schemas.microsoft.com/office/drawing/2014/main" id="{9D1AEB0A-542D-499B-08F1-12DC87CA5657}"/>
              </a:ext>
            </a:extLst>
          </p:cNvPr>
          <p:cNvPicPr>
            <a:picLocks noChangeAspect="1"/>
          </p:cNvPicPr>
          <p:nvPr/>
        </p:nvPicPr>
        <p:blipFill rotWithShape="1">
          <a:blip r:embed="rId3"/>
          <a:srcRect l="75772" b="12716"/>
          <a:stretch/>
        </p:blipFill>
        <p:spPr>
          <a:xfrm>
            <a:off x="1696044" y="1314080"/>
            <a:ext cx="1655034" cy="2133600"/>
          </a:xfrm>
          <a:prstGeom prst="rect">
            <a:avLst/>
          </a:prstGeom>
        </p:spPr>
      </p:pic>
      <p:pic>
        <p:nvPicPr>
          <p:cNvPr id="8" name="Imagen 7" descr="Imagen que contiene señal&#10;&#10;Descripción generada automáticamente">
            <a:extLst>
              <a:ext uri="{FF2B5EF4-FFF2-40B4-BE49-F238E27FC236}">
                <a16:creationId xmlns:a16="http://schemas.microsoft.com/office/drawing/2014/main" id="{55789636-98B1-7C86-CFE8-E0E12C4DDAEC}"/>
              </a:ext>
            </a:extLst>
          </p:cNvPr>
          <p:cNvPicPr>
            <a:picLocks noChangeAspect="1"/>
          </p:cNvPicPr>
          <p:nvPr/>
        </p:nvPicPr>
        <p:blipFill>
          <a:blip r:embed="rId4"/>
          <a:stretch>
            <a:fillRect/>
          </a:stretch>
        </p:blipFill>
        <p:spPr>
          <a:xfrm>
            <a:off x="4814902" y="1340382"/>
            <a:ext cx="3886612" cy="2133600"/>
          </a:xfrm>
          <a:prstGeom prst="rect">
            <a:avLst/>
          </a:prstGeom>
        </p:spPr>
      </p:pic>
      <p:sp>
        <p:nvSpPr>
          <p:cNvPr id="9" name="Cruz 8">
            <a:extLst>
              <a:ext uri="{FF2B5EF4-FFF2-40B4-BE49-F238E27FC236}">
                <a16:creationId xmlns:a16="http://schemas.microsoft.com/office/drawing/2014/main" id="{488B72B0-7D33-4963-507F-A372E4394B61}"/>
              </a:ext>
            </a:extLst>
          </p:cNvPr>
          <p:cNvSpPr/>
          <p:nvPr/>
        </p:nvSpPr>
        <p:spPr>
          <a:xfrm>
            <a:off x="4329097" y="2173733"/>
            <a:ext cx="485805" cy="486508"/>
          </a:xfrm>
          <a:prstGeom prst="plus">
            <a:avLst>
              <a:gd name="adj" fmla="val 41794"/>
            </a:avLst>
          </a:prstGeom>
          <a:solidFill>
            <a:srgbClr val="1190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727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68;p23">
            <a:extLst>
              <a:ext uri="{FF2B5EF4-FFF2-40B4-BE49-F238E27FC236}">
                <a16:creationId xmlns:a16="http://schemas.microsoft.com/office/drawing/2014/main" id="{BE621A86-E9B6-97D4-2DD9-C0411F37B6E3}"/>
              </a:ext>
            </a:extLst>
          </p:cNvPr>
          <p:cNvSpPr/>
          <p:nvPr/>
        </p:nvSpPr>
        <p:spPr>
          <a:xfrm>
            <a:off x="1599270" y="4073688"/>
            <a:ext cx="1077300" cy="486900"/>
          </a:xfrm>
          <a:prstGeom prst="roundRect">
            <a:avLst>
              <a:gd name="adj" fmla="val 5345"/>
            </a:avLst>
          </a:prstGeom>
          <a:solidFill>
            <a:schemeClr val="lt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900" b="1" dirty="0">
                <a:solidFill>
                  <a:schemeClr val="tx2"/>
                </a:solidFill>
              </a:rPr>
              <a:t>Low fidelity lung</a:t>
            </a:r>
            <a:endParaRPr sz="900" b="1" dirty="0">
              <a:solidFill>
                <a:schemeClr val="tx2"/>
              </a:solidFill>
            </a:endParaRPr>
          </a:p>
        </p:txBody>
      </p:sp>
      <p:sp>
        <p:nvSpPr>
          <p:cNvPr id="2" name="Title 1">
            <a:extLst>
              <a:ext uri="{FF2B5EF4-FFF2-40B4-BE49-F238E27FC236}">
                <a16:creationId xmlns:a16="http://schemas.microsoft.com/office/drawing/2014/main" id="{B656277E-07EC-3D4A-B32B-DAD7DCF756BF}"/>
              </a:ext>
            </a:extLst>
          </p:cNvPr>
          <p:cNvSpPr>
            <a:spLocks noGrp="1"/>
          </p:cNvSpPr>
          <p:nvPr>
            <p:ph type="title"/>
          </p:nvPr>
        </p:nvSpPr>
        <p:spPr/>
        <p:txBody>
          <a:bodyPr/>
          <a:lstStyle/>
          <a:p>
            <a:r>
              <a:rPr lang="es-MX" dirty="0"/>
              <a:t>A </a:t>
            </a:r>
            <a:r>
              <a:rPr lang="es-MX" dirty="0" err="1"/>
              <a:t>multi-fidelity</a:t>
            </a:r>
            <a:r>
              <a:rPr lang="es-MX" dirty="0"/>
              <a:t> machine </a:t>
            </a:r>
            <a:r>
              <a:rPr lang="es-MX" dirty="0" err="1"/>
              <a:t>learning</a:t>
            </a:r>
            <a:r>
              <a:rPr lang="es-MX" dirty="0"/>
              <a:t> </a:t>
            </a:r>
            <a:r>
              <a:rPr lang="es-MX" dirty="0" err="1"/>
              <a:t>framework</a:t>
            </a:r>
            <a:endParaRPr lang="en-CL" dirty="0"/>
          </a:p>
        </p:txBody>
      </p:sp>
      <p:sp>
        <p:nvSpPr>
          <p:cNvPr id="5" name="Google Shape;168;p23">
            <a:extLst>
              <a:ext uri="{FF2B5EF4-FFF2-40B4-BE49-F238E27FC236}">
                <a16:creationId xmlns:a16="http://schemas.microsoft.com/office/drawing/2014/main" id="{74C31AC3-9C67-FF55-074F-A2D13BC2EAC0}"/>
              </a:ext>
            </a:extLst>
          </p:cNvPr>
          <p:cNvSpPr/>
          <p:nvPr/>
        </p:nvSpPr>
        <p:spPr>
          <a:xfrm>
            <a:off x="1631534" y="831188"/>
            <a:ext cx="1077300" cy="486900"/>
          </a:xfrm>
          <a:prstGeom prst="roundRect">
            <a:avLst>
              <a:gd name="adj" fmla="val 5345"/>
            </a:avLst>
          </a:prstGeom>
          <a:solidFill>
            <a:schemeClr val="lt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900" b="1" dirty="0">
                <a:solidFill>
                  <a:schemeClr val="tx2"/>
                </a:solidFill>
              </a:rPr>
              <a:t>High fidelity lung</a:t>
            </a:r>
            <a:endParaRPr sz="900" b="1" dirty="0">
              <a:solidFill>
                <a:schemeClr val="tx2"/>
              </a:solidFill>
            </a:endParaRPr>
          </a:p>
        </p:txBody>
      </p:sp>
      <p:cxnSp>
        <p:nvCxnSpPr>
          <p:cNvPr id="6" name="Google Shape;172;p23">
            <a:extLst>
              <a:ext uri="{FF2B5EF4-FFF2-40B4-BE49-F238E27FC236}">
                <a16:creationId xmlns:a16="http://schemas.microsoft.com/office/drawing/2014/main" id="{3652D1F7-7678-8F2E-9D21-5899267BB411}"/>
              </a:ext>
            </a:extLst>
          </p:cNvPr>
          <p:cNvCxnSpPr>
            <a:cxnSpLocks/>
            <a:endCxn id="32" idx="1"/>
          </p:cNvCxnSpPr>
          <p:nvPr/>
        </p:nvCxnSpPr>
        <p:spPr>
          <a:xfrm flipV="1">
            <a:off x="2462981" y="2779059"/>
            <a:ext cx="1253780" cy="956105"/>
          </a:xfrm>
          <a:prstGeom prst="bentConnector3">
            <a:avLst>
              <a:gd name="adj1" fmla="val 43530"/>
            </a:avLst>
          </a:prstGeom>
          <a:noFill/>
          <a:ln w="9525" cap="flat" cmpd="sng">
            <a:solidFill>
              <a:schemeClr val="tx2"/>
            </a:solidFill>
            <a:prstDash val="solid"/>
            <a:round/>
            <a:headEnd type="none" w="med" len="med"/>
            <a:tailEnd type="triangle" w="med" len="med"/>
          </a:ln>
        </p:spPr>
      </p:cxnSp>
      <p:sp>
        <p:nvSpPr>
          <p:cNvPr id="7" name="Google Shape;180;p23">
            <a:extLst>
              <a:ext uri="{FF2B5EF4-FFF2-40B4-BE49-F238E27FC236}">
                <a16:creationId xmlns:a16="http://schemas.microsoft.com/office/drawing/2014/main" id="{2433CC7F-1232-4467-47B2-E337B7089A5A}"/>
              </a:ext>
            </a:extLst>
          </p:cNvPr>
          <p:cNvSpPr txBox="1"/>
          <p:nvPr/>
        </p:nvSpPr>
        <p:spPr>
          <a:xfrm>
            <a:off x="2672558" y="1521881"/>
            <a:ext cx="806519"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b="1" i="1" dirty="0">
                <a:latin typeface="Calibri"/>
                <a:ea typeface="Calibri"/>
                <a:cs typeface="Calibri"/>
                <a:sym typeface="Calibri"/>
              </a:rPr>
              <a:t>HF dataset</a:t>
            </a:r>
            <a:endParaRPr sz="1000" b="1" i="1" dirty="0">
              <a:latin typeface="Calibri"/>
              <a:ea typeface="Calibri"/>
              <a:cs typeface="Calibri"/>
              <a:sym typeface="Calibri"/>
            </a:endParaRPr>
          </a:p>
        </p:txBody>
      </p:sp>
      <p:sp>
        <p:nvSpPr>
          <p:cNvPr id="8" name="Google Shape;181;p23">
            <a:extLst>
              <a:ext uri="{FF2B5EF4-FFF2-40B4-BE49-F238E27FC236}">
                <a16:creationId xmlns:a16="http://schemas.microsoft.com/office/drawing/2014/main" id="{AB6C3767-27ED-3EC8-65B8-FE6FEBE13226}"/>
              </a:ext>
            </a:extLst>
          </p:cNvPr>
          <p:cNvSpPr txBox="1"/>
          <p:nvPr/>
        </p:nvSpPr>
        <p:spPr>
          <a:xfrm>
            <a:off x="2658974" y="3684149"/>
            <a:ext cx="861794"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b="1" i="1" dirty="0">
                <a:latin typeface="Calibri"/>
                <a:ea typeface="Calibri"/>
                <a:cs typeface="Calibri"/>
                <a:sym typeface="Calibri"/>
              </a:rPr>
              <a:t>LF dataset</a:t>
            </a:r>
            <a:endParaRPr sz="1000" b="1" i="1" dirty="0">
              <a:latin typeface="Calibri"/>
              <a:ea typeface="Calibri"/>
              <a:cs typeface="Calibri"/>
              <a:sym typeface="Calibri"/>
            </a:endParaRPr>
          </a:p>
        </p:txBody>
      </p:sp>
      <p:sp>
        <p:nvSpPr>
          <p:cNvPr id="9" name="Google Shape;182;p23">
            <a:extLst>
              <a:ext uri="{FF2B5EF4-FFF2-40B4-BE49-F238E27FC236}">
                <a16:creationId xmlns:a16="http://schemas.microsoft.com/office/drawing/2014/main" id="{5DEFC019-CCE5-2DBC-6443-203BDC1DB721}"/>
              </a:ext>
            </a:extLst>
          </p:cNvPr>
          <p:cNvSpPr txBox="1"/>
          <p:nvPr/>
        </p:nvSpPr>
        <p:spPr>
          <a:xfrm>
            <a:off x="2995255" y="2522530"/>
            <a:ext cx="670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b="1" i="1" dirty="0">
                <a:latin typeface="Calibri"/>
                <a:ea typeface="Calibri"/>
                <a:cs typeface="Calibri"/>
                <a:sym typeface="Calibri"/>
              </a:rPr>
              <a:t>training</a:t>
            </a:r>
            <a:endParaRPr sz="1000" b="1" i="1" dirty="0">
              <a:latin typeface="Calibri"/>
              <a:ea typeface="Calibri"/>
              <a:cs typeface="Calibri"/>
              <a:sym typeface="Calibri"/>
            </a:endParaRPr>
          </a:p>
        </p:txBody>
      </p:sp>
      <p:pic>
        <p:nvPicPr>
          <p:cNvPr id="10" name="Imagen 9">
            <a:extLst>
              <a:ext uri="{FF2B5EF4-FFF2-40B4-BE49-F238E27FC236}">
                <a16:creationId xmlns:a16="http://schemas.microsoft.com/office/drawing/2014/main" id="{47F9FD17-DCDA-C4F6-4168-CCFABD4FDDCF}"/>
              </a:ext>
            </a:extLst>
          </p:cNvPr>
          <p:cNvPicPr>
            <a:picLocks noChangeAspect="1"/>
          </p:cNvPicPr>
          <p:nvPr/>
        </p:nvPicPr>
        <p:blipFill rotWithShape="1">
          <a:blip r:embed="rId2"/>
          <a:srcRect l="75772" b="12716"/>
          <a:stretch/>
        </p:blipFill>
        <p:spPr>
          <a:xfrm>
            <a:off x="1631534" y="1231860"/>
            <a:ext cx="851631" cy="1097887"/>
          </a:xfrm>
          <a:prstGeom prst="rect">
            <a:avLst/>
          </a:prstGeom>
        </p:spPr>
      </p:pic>
      <p:pic>
        <p:nvPicPr>
          <p:cNvPr id="11" name="Imagen 10" descr="Imagen que contiene cúpula, edificio&#10;&#10;Descripción generada automáticamente">
            <a:extLst>
              <a:ext uri="{FF2B5EF4-FFF2-40B4-BE49-F238E27FC236}">
                <a16:creationId xmlns:a16="http://schemas.microsoft.com/office/drawing/2014/main" id="{7DCB9F90-153E-0274-44A8-51407008E176}"/>
              </a:ext>
            </a:extLst>
          </p:cNvPr>
          <p:cNvPicPr>
            <a:picLocks noChangeAspect="1"/>
          </p:cNvPicPr>
          <p:nvPr/>
        </p:nvPicPr>
        <p:blipFill rotWithShape="1">
          <a:blip r:embed="rId3"/>
          <a:srcRect r="-4837"/>
          <a:stretch/>
        </p:blipFill>
        <p:spPr>
          <a:xfrm>
            <a:off x="1599270" y="3305646"/>
            <a:ext cx="1077300" cy="852601"/>
          </a:xfrm>
          <a:prstGeom prst="rect">
            <a:avLst/>
          </a:prstGeom>
        </p:spPr>
      </p:pic>
      <p:cxnSp>
        <p:nvCxnSpPr>
          <p:cNvPr id="12" name="Conector: angular 11">
            <a:extLst>
              <a:ext uri="{FF2B5EF4-FFF2-40B4-BE49-F238E27FC236}">
                <a16:creationId xmlns:a16="http://schemas.microsoft.com/office/drawing/2014/main" id="{418D1D91-D03E-3F03-382D-F18A45F1DDFB}"/>
              </a:ext>
            </a:extLst>
          </p:cNvPr>
          <p:cNvCxnSpPr>
            <a:cxnSpLocks/>
            <a:stCxn id="10" idx="3"/>
            <a:endCxn id="32" idx="1"/>
          </p:cNvCxnSpPr>
          <p:nvPr/>
        </p:nvCxnSpPr>
        <p:spPr>
          <a:xfrm>
            <a:off x="2483165" y="1780804"/>
            <a:ext cx="1233596" cy="998255"/>
          </a:xfrm>
          <a:prstGeom prst="bentConnector3">
            <a:avLst>
              <a:gd name="adj1" fmla="val 42827"/>
            </a:avLst>
          </a:prstGeom>
          <a:ln>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15" name="Google Shape;168;p23">
            <a:extLst>
              <a:ext uri="{FF2B5EF4-FFF2-40B4-BE49-F238E27FC236}">
                <a16:creationId xmlns:a16="http://schemas.microsoft.com/office/drawing/2014/main" id="{959CBB83-C354-D37E-BEB9-20A6E1D394E6}"/>
              </a:ext>
            </a:extLst>
          </p:cNvPr>
          <p:cNvSpPr/>
          <p:nvPr/>
        </p:nvSpPr>
        <p:spPr>
          <a:xfrm>
            <a:off x="112650" y="1417212"/>
            <a:ext cx="1266324" cy="486900"/>
          </a:xfrm>
          <a:prstGeom prst="roundRect">
            <a:avLst>
              <a:gd name="adj" fmla="val 5345"/>
            </a:avLst>
          </a:prstGeom>
          <a:solidFill>
            <a:schemeClr val="lt1"/>
          </a:solidFill>
          <a:ln w="12700" cap="flat" cmpd="sng">
            <a:solidFill>
              <a:schemeClr val="tx1"/>
            </a:solidFill>
            <a:prstDash val="solid"/>
            <a:round/>
            <a:headEnd type="none" w="sm" len="sm"/>
            <a:tailEnd type="none" w="sm" len="sm"/>
          </a:ln>
          <a:effectLst/>
        </p:spPr>
        <p:txBody>
          <a:bodyPr spcFirstLastPara="1" wrap="square" lIns="91425" tIns="91425" rIns="91425" bIns="91425" anchor="ctr" anchorCtr="0">
            <a:noAutofit/>
          </a:bodyPr>
          <a:lstStyle/>
          <a:p>
            <a:pPr marL="0" lvl="0" indent="0" rtl="0">
              <a:spcBef>
                <a:spcPts val="0"/>
              </a:spcBef>
              <a:spcAft>
                <a:spcPts val="0"/>
              </a:spcAft>
              <a:buNone/>
            </a:pPr>
            <a:r>
              <a:rPr lang="es" sz="800" b="1" dirty="0">
                <a:solidFill>
                  <a:schemeClr val="tx1"/>
                </a:solidFill>
              </a:rPr>
              <a:t>- Constitutive lung </a:t>
            </a:r>
            <a:r>
              <a:rPr lang="es" sz="800" b="1" dirty="0"/>
              <a:t>tissue</a:t>
            </a:r>
          </a:p>
          <a:p>
            <a:pPr marL="0" lvl="0" indent="0" rtl="0">
              <a:spcBef>
                <a:spcPts val="0"/>
              </a:spcBef>
              <a:spcAft>
                <a:spcPts val="0"/>
              </a:spcAft>
              <a:buNone/>
            </a:pPr>
            <a:r>
              <a:rPr lang="es" sz="800" b="1" dirty="0"/>
              <a:t>- Chest-wall stiffness</a:t>
            </a:r>
          </a:p>
          <a:p>
            <a:pPr marL="0" lvl="0" indent="0" rtl="0">
              <a:spcBef>
                <a:spcPts val="0"/>
              </a:spcBef>
              <a:spcAft>
                <a:spcPts val="0"/>
              </a:spcAft>
              <a:buNone/>
            </a:pPr>
            <a:r>
              <a:rPr lang="es" sz="800" b="1" dirty="0"/>
              <a:t>- Porous parenchyma</a:t>
            </a:r>
          </a:p>
        </p:txBody>
      </p:sp>
      <p:cxnSp>
        <p:nvCxnSpPr>
          <p:cNvPr id="25" name="Conector recto de flecha 24">
            <a:extLst>
              <a:ext uri="{FF2B5EF4-FFF2-40B4-BE49-F238E27FC236}">
                <a16:creationId xmlns:a16="http://schemas.microsoft.com/office/drawing/2014/main" id="{816BEE6A-042C-097E-759A-43C7E52C8E9E}"/>
              </a:ext>
            </a:extLst>
          </p:cNvPr>
          <p:cNvCxnSpPr/>
          <p:nvPr/>
        </p:nvCxnSpPr>
        <p:spPr>
          <a:xfrm>
            <a:off x="1415424" y="1660662"/>
            <a:ext cx="279201"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B94A9288-B816-CA90-B0DD-E032A690B706}"/>
              </a:ext>
            </a:extLst>
          </p:cNvPr>
          <p:cNvCxnSpPr>
            <a:cxnSpLocks/>
          </p:cNvCxnSpPr>
          <p:nvPr/>
        </p:nvCxnSpPr>
        <p:spPr>
          <a:xfrm>
            <a:off x="2116342" y="2214443"/>
            <a:ext cx="0" cy="97940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1" name="Google Shape;180;p23">
            <a:extLst>
              <a:ext uri="{FF2B5EF4-FFF2-40B4-BE49-F238E27FC236}">
                <a16:creationId xmlns:a16="http://schemas.microsoft.com/office/drawing/2014/main" id="{172C49DD-14D2-4F57-7904-6FE3236F730A}"/>
              </a:ext>
            </a:extLst>
          </p:cNvPr>
          <p:cNvSpPr txBox="1"/>
          <p:nvPr/>
        </p:nvSpPr>
        <p:spPr>
          <a:xfrm>
            <a:off x="230088" y="1139904"/>
            <a:ext cx="1175777" cy="3231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900" b="1" dirty="0">
                <a:latin typeface="Calibri"/>
                <a:ea typeface="Calibri"/>
                <a:cs typeface="Calibri"/>
                <a:sym typeface="Calibri"/>
              </a:rPr>
              <a:t>Model parameters</a:t>
            </a:r>
            <a:endParaRPr sz="900" b="1" dirty="0">
              <a:latin typeface="Calibri"/>
              <a:ea typeface="Calibri"/>
              <a:cs typeface="Calibri"/>
              <a:sym typeface="Calibri"/>
            </a:endParaRPr>
          </a:p>
        </p:txBody>
      </p:sp>
      <p:sp>
        <p:nvSpPr>
          <p:cNvPr id="32" name="Google Shape;168;p23">
            <a:extLst>
              <a:ext uri="{FF2B5EF4-FFF2-40B4-BE49-F238E27FC236}">
                <a16:creationId xmlns:a16="http://schemas.microsoft.com/office/drawing/2014/main" id="{2C3BA9C3-6497-DD89-E83C-43C6A0BCF648}"/>
              </a:ext>
            </a:extLst>
          </p:cNvPr>
          <p:cNvSpPr/>
          <p:nvPr/>
        </p:nvSpPr>
        <p:spPr>
          <a:xfrm>
            <a:off x="3716761" y="2406004"/>
            <a:ext cx="1209200" cy="746109"/>
          </a:xfrm>
          <a:prstGeom prst="roundRect">
            <a:avLst>
              <a:gd name="adj" fmla="val 5345"/>
            </a:avLst>
          </a:prstGeom>
          <a:solidFill>
            <a:schemeClr val="lt1"/>
          </a:solidFill>
          <a:ln w="12700" cap="flat" cmpd="sng">
            <a:solidFill>
              <a:schemeClr val="tx1"/>
            </a:solidFill>
            <a:prstDash val="solid"/>
            <a:round/>
            <a:headEnd type="none" w="sm" len="sm"/>
            <a:tailEnd type="none" w="sm" len="sm"/>
          </a:ln>
          <a:effectLst/>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es" sz="1000" b="1" dirty="0">
                <a:solidFill>
                  <a:schemeClr val="tx1"/>
                </a:solidFill>
              </a:rPr>
              <a:t>- Single-fidelity GP</a:t>
            </a:r>
            <a:endParaRPr lang="es" sz="1000" b="1" dirty="0"/>
          </a:p>
          <a:p>
            <a:pPr marL="0" lvl="0" indent="0" rtl="0">
              <a:lnSpc>
                <a:spcPct val="150000"/>
              </a:lnSpc>
              <a:spcBef>
                <a:spcPts val="0"/>
              </a:spcBef>
              <a:spcAft>
                <a:spcPts val="0"/>
              </a:spcAft>
              <a:buNone/>
            </a:pPr>
            <a:r>
              <a:rPr lang="es" sz="1000" b="1" dirty="0"/>
              <a:t>- Multi-fidelity GP</a:t>
            </a:r>
          </a:p>
          <a:p>
            <a:pPr marL="0" lvl="0" indent="0" rtl="0">
              <a:lnSpc>
                <a:spcPct val="150000"/>
              </a:lnSpc>
              <a:spcBef>
                <a:spcPts val="0"/>
              </a:spcBef>
              <a:spcAft>
                <a:spcPts val="0"/>
              </a:spcAft>
              <a:buNone/>
            </a:pPr>
            <a:r>
              <a:rPr lang="es" sz="1000" b="1" dirty="0"/>
              <a:t>- Neural networks</a:t>
            </a:r>
          </a:p>
        </p:txBody>
      </p:sp>
      <p:sp>
        <p:nvSpPr>
          <p:cNvPr id="35" name="Google Shape;180;p23">
            <a:extLst>
              <a:ext uri="{FF2B5EF4-FFF2-40B4-BE49-F238E27FC236}">
                <a16:creationId xmlns:a16="http://schemas.microsoft.com/office/drawing/2014/main" id="{A37A8B5F-BEAC-773C-A95B-A2CA52A2065C}"/>
              </a:ext>
            </a:extLst>
          </p:cNvPr>
          <p:cNvSpPr txBox="1"/>
          <p:nvPr/>
        </p:nvSpPr>
        <p:spPr>
          <a:xfrm>
            <a:off x="3716761" y="2125065"/>
            <a:ext cx="1431564" cy="3231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900" b="1" dirty="0">
                <a:latin typeface="Calibri"/>
                <a:ea typeface="Calibri"/>
                <a:cs typeface="Calibri"/>
                <a:sym typeface="Calibri"/>
              </a:rPr>
              <a:t>ML surrogate models</a:t>
            </a:r>
            <a:endParaRPr sz="900" b="1" dirty="0">
              <a:latin typeface="Calibri"/>
              <a:ea typeface="Calibri"/>
              <a:cs typeface="Calibri"/>
              <a:sym typeface="Calibri"/>
            </a:endParaRPr>
          </a:p>
        </p:txBody>
      </p:sp>
      <p:pic>
        <p:nvPicPr>
          <p:cNvPr id="38" name="Gráfico 37">
            <a:extLst>
              <a:ext uri="{FF2B5EF4-FFF2-40B4-BE49-F238E27FC236}">
                <a16:creationId xmlns:a16="http://schemas.microsoft.com/office/drawing/2014/main" id="{57C11B8E-C961-0E86-4C10-BC45E99696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323" y="2272058"/>
            <a:ext cx="1818795" cy="1091277"/>
          </a:xfrm>
          <a:prstGeom prst="rect">
            <a:avLst/>
          </a:prstGeom>
        </p:spPr>
      </p:pic>
      <p:sp>
        <p:nvSpPr>
          <p:cNvPr id="39" name="TextBox 3">
            <a:extLst>
              <a:ext uri="{FF2B5EF4-FFF2-40B4-BE49-F238E27FC236}">
                <a16:creationId xmlns:a16="http://schemas.microsoft.com/office/drawing/2014/main" id="{9DF9CDB6-28B5-2121-6821-77DAFE259020}"/>
              </a:ext>
            </a:extLst>
          </p:cNvPr>
          <p:cNvSpPr txBox="1"/>
          <p:nvPr/>
        </p:nvSpPr>
        <p:spPr>
          <a:xfrm>
            <a:off x="0" y="4832888"/>
            <a:ext cx="5419898" cy="261610"/>
          </a:xfrm>
          <a:prstGeom prst="rect">
            <a:avLst/>
          </a:prstGeom>
          <a:noFill/>
        </p:spPr>
        <p:txBody>
          <a:bodyPr wrap="square" rtlCol="0">
            <a:spAutoFit/>
          </a:bodyPr>
          <a:lstStyle/>
          <a:p>
            <a:r>
              <a:rPr lang="es-MX" sz="1100" dirty="0" err="1">
                <a:solidFill>
                  <a:schemeClr val="bg2">
                    <a:lumMod val="50000"/>
                  </a:schemeClr>
                </a:solidFill>
                <a:latin typeface="Helvetica Light" panose="020B0403020202020204" pitchFamily="34" charset="0"/>
              </a:rPr>
              <a:t>Emukit</a:t>
            </a:r>
            <a:r>
              <a:rPr lang="es-MX" sz="1100" dirty="0">
                <a:solidFill>
                  <a:schemeClr val="bg2">
                    <a:lumMod val="50000"/>
                  </a:schemeClr>
                </a:solidFill>
                <a:latin typeface="Helvetica Light" panose="020B0403020202020204" pitchFamily="34" charset="0"/>
              </a:rPr>
              <a:t> </a:t>
            </a:r>
            <a:r>
              <a:rPr lang="en-CL" sz="1100" dirty="0">
                <a:solidFill>
                  <a:schemeClr val="bg2">
                    <a:lumMod val="50000"/>
                  </a:schemeClr>
                </a:solidFill>
                <a:latin typeface="Helvetica Light" panose="020B0403020202020204" pitchFamily="34" charset="0"/>
              </a:rPr>
              <a:t>(201</a:t>
            </a:r>
            <a:r>
              <a:rPr lang="es-MX" sz="1100" dirty="0">
                <a:solidFill>
                  <a:schemeClr val="bg2">
                    <a:lumMod val="50000"/>
                  </a:schemeClr>
                </a:solidFill>
                <a:latin typeface="Helvetica Light" panose="020B0403020202020204" pitchFamily="34" charset="0"/>
              </a:rPr>
              <a:t>9</a:t>
            </a:r>
            <a:r>
              <a:rPr lang="en-CL" sz="1100" dirty="0">
                <a:solidFill>
                  <a:schemeClr val="bg2">
                    <a:lumMod val="50000"/>
                  </a:schemeClr>
                </a:solidFill>
                <a:latin typeface="Helvetica Light" panose="020B0403020202020204" pitchFamily="34" charset="0"/>
              </a:rPr>
              <a:t>)</a:t>
            </a:r>
            <a:r>
              <a:rPr lang="es-MX" sz="1100" dirty="0">
                <a:solidFill>
                  <a:schemeClr val="bg2">
                    <a:lumMod val="50000"/>
                  </a:schemeClr>
                </a:solidFill>
                <a:latin typeface="Helvetica Light" panose="020B0403020202020204" pitchFamily="34" charset="0"/>
              </a:rPr>
              <a:t>, </a:t>
            </a:r>
            <a:r>
              <a:rPr lang="es-MX" sz="1100" dirty="0" err="1">
                <a:solidFill>
                  <a:schemeClr val="bg2">
                    <a:lumMod val="50000"/>
                  </a:schemeClr>
                </a:solidFill>
                <a:latin typeface="Helvetica Light" panose="020B0403020202020204" pitchFamily="34" charset="0"/>
              </a:rPr>
              <a:t>Maritz</a:t>
            </a:r>
            <a:r>
              <a:rPr lang="en-CL" sz="1100" dirty="0">
                <a:solidFill>
                  <a:schemeClr val="bg2">
                    <a:lumMod val="50000"/>
                  </a:schemeClr>
                </a:solidFill>
                <a:latin typeface="Helvetica Light" panose="020B0403020202020204" pitchFamily="34" charset="0"/>
              </a:rPr>
              <a:t> et al. (201</a:t>
            </a:r>
            <a:r>
              <a:rPr lang="es-MX" sz="1100" dirty="0">
                <a:solidFill>
                  <a:schemeClr val="bg2">
                    <a:lumMod val="50000"/>
                  </a:schemeClr>
                </a:solidFill>
                <a:latin typeface="Helvetica Light" panose="020B0403020202020204" pitchFamily="34" charset="0"/>
              </a:rPr>
              <a:t>8</a:t>
            </a:r>
            <a:r>
              <a:rPr lang="en-CL" sz="1100" dirty="0">
                <a:solidFill>
                  <a:schemeClr val="bg2">
                    <a:lumMod val="50000"/>
                  </a:schemeClr>
                </a:solidFill>
                <a:latin typeface="Helvetica Light" panose="020B0403020202020204" pitchFamily="34" charset="0"/>
              </a:rPr>
              <a:t>)</a:t>
            </a:r>
            <a:r>
              <a:rPr lang="es-MX" sz="1100" dirty="0">
                <a:solidFill>
                  <a:schemeClr val="bg2">
                    <a:lumMod val="50000"/>
                  </a:schemeClr>
                </a:solidFill>
                <a:latin typeface="Helvetica Light" panose="020B0403020202020204" pitchFamily="34" charset="0"/>
              </a:rPr>
              <a:t> </a:t>
            </a:r>
            <a:endParaRPr lang="en-CL" sz="1100" i="1" dirty="0">
              <a:solidFill>
                <a:schemeClr val="bg2">
                  <a:lumMod val="50000"/>
                </a:schemeClr>
              </a:solidFill>
              <a:latin typeface="Helvetica Light" panose="020B0403020202020204" pitchFamily="34" charset="0"/>
            </a:endParaRPr>
          </a:p>
        </p:txBody>
      </p:sp>
      <p:pic>
        <p:nvPicPr>
          <p:cNvPr id="40" name="Imagen 39" descr="Diagrama&#10;&#10;Descripción generada automáticamente">
            <a:extLst>
              <a:ext uri="{FF2B5EF4-FFF2-40B4-BE49-F238E27FC236}">
                <a16:creationId xmlns:a16="http://schemas.microsoft.com/office/drawing/2014/main" id="{83E8E4AF-8F0B-706F-542B-D3BE197B90FB}"/>
              </a:ext>
            </a:extLst>
          </p:cNvPr>
          <p:cNvPicPr>
            <a:picLocks noChangeAspect="1"/>
          </p:cNvPicPr>
          <p:nvPr/>
        </p:nvPicPr>
        <p:blipFill>
          <a:blip r:embed="rId6"/>
          <a:stretch>
            <a:fillRect/>
          </a:stretch>
        </p:blipFill>
        <p:spPr>
          <a:xfrm>
            <a:off x="3575956" y="3382143"/>
            <a:ext cx="1587681" cy="1219879"/>
          </a:xfrm>
          <a:prstGeom prst="rect">
            <a:avLst/>
          </a:prstGeom>
        </p:spPr>
      </p:pic>
      <p:pic>
        <p:nvPicPr>
          <p:cNvPr id="1026" name="Picture 2">
            <a:extLst>
              <a:ext uri="{FF2B5EF4-FFF2-40B4-BE49-F238E27FC236}">
                <a16:creationId xmlns:a16="http://schemas.microsoft.com/office/drawing/2014/main" id="{BC26AB14-D236-6C3E-63CC-E3B916C5BF1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4290" t="10304" r="54238" b="45594"/>
          <a:stretch/>
        </p:blipFill>
        <p:spPr bwMode="auto">
          <a:xfrm>
            <a:off x="3840741" y="1195931"/>
            <a:ext cx="851631" cy="95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239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0E862-4570-BF49-B792-6424AE72AA3C}"/>
              </a:ext>
            </a:extLst>
          </p:cNvPr>
          <p:cNvSpPr>
            <a:spLocks noGrp="1"/>
          </p:cNvSpPr>
          <p:nvPr>
            <p:ph type="title"/>
          </p:nvPr>
        </p:nvSpPr>
        <p:spPr/>
        <p:txBody>
          <a:bodyPr/>
          <a:lstStyle/>
          <a:p>
            <a:r>
              <a:rPr lang="es-MX" dirty="0" err="1"/>
              <a:t>Advantages</a:t>
            </a:r>
            <a:r>
              <a:rPr lang="es-MX" dirty="0"/>
              <a:t> </a:t>
            </a:r>
            <a:r>
              <a:rPr lang="es-MX" dirty="0" err="1"/>
              <a:t>of</a:t>
            </a:r>
            <a:r>
              <a:rPr lang="es-MX" dirty="0"/>
              <a:t> </a:t>
            </a:r>
            <a:r>
              <a:rPr lang="es-MX" dirty="0" err="1"/>
              <a:t>adopting</a:t>
            </a:r>
            <a:r>
              <a:rPr lang="es-MX" dirty="0"/>
              <a:t> a </a:t>
            </a:r>
            <a:r>
              <a:rPr lang="es-MX" dirty="0" err="1"/>
              <a:t>multi-fidelity</a:t>
            </a:r>
            <a:r>
              <a:rPr lang="es-MX" dirty="0"/>
              <a:t> </a:t>
            </a:r>
            <a:r>
              <a:rPr lang="es-MX" dirty="0" err="1"/>
              <a:t>approach</a:t>
            </a:r>
            <a:endParaRPr lang="en-CL" dirty="0"/>
          </a:p>
        </p:txBody>
      </p:sp>
      <p:pic>
        <p:nvPicPr>
          <p:cNvPr id="5" name="Imagen 4">
            <a:extLst>
              <a:ext uri="{FF2B5EF4-FFF2-40B4-BE49-F238E27FC236}">
                <a16:creationId xmlns:a16="http://schemas.microsoft.com/office/drawing/2014/main" id="{EB59E0A6-A5F3-E9CC-6A53-3B903BCE4AB8}"/>
              </a:ext>
            </a:extLst>
          </p:cNvPr>
          <p:cNvPicPr>
            <a:picLocks noChangeAspect="1"/>
          </p:cNvPicPr>
          <p:nvPr/>
        </p:nvPicPr>
        <p:blipFill rotWithShape="1">
          <a:blip r:embed="rId2"/>
          <a:srcRect l="52428" t="11753"/>
          <a:stretch/>
        </p:blipFill>
        <p:spPr>
          <a:xfrm>
            <a:off x="827171" y="1136184"/>
            <a:ext cx="2160912" cy="1622642"/>
          </a:xfrm>
          <a:prstGeom prst="rect">
            <a:avLst/>
          </a:prstGeom>
        </p:spPr>
      </p:pic>
      <p:pic>
        <p:nvPicPr>
          <p:cNvPr id="6" name="Imagen 5">
            <a:extLst>
              <a:ext uri="{FF2B5EF4-FFF2-40B4-BE49-F238E27FC236}">
                <a16:creationId xmlns:a16="http://schemas.microsoft.com/office/drawing/2014/main" id="{A0B3878C-0AED-1326-9A9C-D27DC67EE2FD}"/>
              </a:ext>
            </a:extLst>
          </p:cNvPr>
          <p:cNvPicPr>
            <a:picLocks noChangeAspect="1"/>
          </p:cNvPicPr>
          <p:nvPr/>
        </p:nvPicPr>
        <p:blipFill>
          <a:blip r:embed="rId3"/>
          <a:stretch>
            <a:fillRect/>
          </a:stretch>
        </p:blipFill>
        <p:spPr>
          <a:xfrm>
            <a:off x="3782404" y="912383"/>
            <a:ext cx="5181597" cy="3698609"/>
          </a:xfrm>
          <a:prstGeom prst="rect">
            <a:avLst/>
          </a:prstGeom>
        </p:spPr>
      </p:pic>
      <p:pic>
        <p:nvPicPr>
          <p:cNvPr id="8" name="Imagen 7">
            <a:extLst>
              <a:ext uri="{FF2B5EF4-FFF2-40B4-BE49-F238E27FC236}">
                <a16:creationId xmlns:a16="http://schemas.microsoft.com/office/drawing/2014/main" id="{42942C29-109D-E02E-585D-6CA0315CCB93}"/>
              </a:ext>
            </a:extLst>
          </p:cNvPr>
          <p:cNvPicPr>
            <a:picLocks noChangeAspect="1"/>
          </p:cNvPicPr>
          <p:nvPr/>
        </p:nvPicPr>
        <p:blipFill rotWithShape="1">
          <a:blip r:embed="rId2"/>
          <a:srcRect l="10462" t="-1227" r="5933" b="87641"/>
          <a:stretch/>
        </p:blipFill>
        <p:spPr>
          <a:xfrm>
            <a:off x="144204" y="906659"/>
            <a:ext cx="3797709" cy="249809"/>
          </a:xfrm>
          <a:prstGeom prst="rect">
            <a:avLst/>
          </a:prstGeom>
        </p:spPr>
      </p:pic>
      <p:sp>
        <p:nvSpPr>
          <p:cNvPr id="9" name="TextBox 10">
            <a:extLst>
              <a:ext uri="{FF2B5EF4-FFF2-40B4-BE49-F238E27FC236}">
                <a16:creationId xmlns:a16="http://schemas.microsoft.com/office/drawing/2014/main" id="{B8266B60-8A93-BE06-6299-E9FEC741C8C7}"/>
              </a:ext>
            </a:extLst>
          </p:cNvPr>
          <p:cNvSpPr txBox="1"/>
          <p:nvPr/>
        </p:nvSpPr>
        <p:spPr>
          <a:xfrm>
            <a:off x="179999" y="2958505"/>
            <a:ext cx="3529220" cy="1492716"/>
          </a:xfrm>
          <a:prstGeom prst="rect">
            <a:avLst/>
          </a:prstGeom>
          <a:noFill/>
        </p:spPr>
        <p:txBody>
          <a:bodyPr wrap="square">
            <a:spAutoFit/>
          </a:bodyPr>
          <a:lstStyle/>
          <a:p>
            <a:pPr marL="285750" indent="-285750">
              <a:spcAft>
                <a:spcPts val="600"/>
              </a:spcAft>
              <a:buFont typeface="Arial" panose="020B0604020202020204" pitchFamily="34" charset="0"/>
              <a:buChar char="•"/>
            </a:pPr>
            <a:r>
              <a:rPr lang="es-CL" sz="1400" dirty="0" err="1">
                <a:solidFill>
                  <a:schemeClr val="bg2">
                    <a:lumMod val="50000"/>
                  </a:schemeClr>
                </a:solidFill>
                <a:latin typeface="Helvetica" pitchFamily="2" charset="0"/>
              </a:rPr>
              <a:t>Multi-fidelity</a:t>
            </a:r>
            <a:r>
              <a:rPr lang="es-CL" sz="1400" dirty="0">
                <a:solidFill>
                  <a:schemeClr val="bg2">
                    <a:lumMod val="50000"/>
                  </a:schemeClr>
                </a:solidFill>
                <a:latin typeface="Helvetica" pitchFamily="2" charset="0"/>
              </a:rPr>
              <a:t> GP </a:t>
            </a:r>
            <a:r>
              <a:rPr lang="es-CL" sz="1400" dirty="0" err="1">
                <a:solidFill>
                  <a:schemeClr val="bg2">
                    <a:lumMod val="50000"/>
                  </a:schemeClr>
                </a:solidFill>
                <a:latin typeface="Helvetica" pitchFamily="2" charset="0"/>
              </a:rPr>
              <a:t>exhibits</a:t>
            </a:r>
            <a:r>
              <a:rPr lang="es-CL" sz="1400" dirty="0">
                <a:solidFill>
                  <a:schemeClr val="bg2">
                    <a:lumMod val="50000"/>
                  </a:schemeClr>
                </a:solidFill>
                <a:latin typeface="Helvetica" pitchFamily="2" charset="0"/>
              </a:rPr>
              <a:t> </a:t>
            </a:r>
            <a:r>
              <a:rPr lang="es-CL" sz="1400" dirty="0" err="1">
                <a:solidFill>
                  <a:schemeClr val="bg2">
                    <a:lumMod val="50000"/>
                  </a:schemeClr>
                </a:solidFill>
                <a:latin typeface="Helvetica" pitchFamily="2" charset="0"/>
              </a:rPr>
              <a:t>highest</a:t>
            </a:r>
            <a:r>
              <a:rPr lang="es-CL" sz="1400" dirty="0">
                <a:solidFill>
                  <a:schemeClr val="bg2">
                    <a:lumMod val="50000"/>
                  </a:schemeClr>
                </a:solidFill>
                <a:latin typeface="Helvetica" pitchFamily="2" charset="0"/>
              </a:rPr>
              <a:t> performance in </a:t>
            </a:r>
            <a:r>
              <a:rPr lang="es-CL" sz="1400" dirty="0" err="1">
                <a:solidFill>
                  <a:schemeClr val="bg2">
                    <a:lumMod val="50000"/>
                  </a:schemeClr>
                </a:solidFill>
                <a:latin typeface="Helvetica" pitchFamily="2" charset="0"/>
              </a:rPr>
              <a:t>predictions</a:t>
            </a:r>
            <a:r>
              <a:rPr lang="es-CL" sz="1400" dirty="0">
                <a:solidFill>
                  <a:schemeClr val="bg2">
                    <a:lumMod val="50000"/>
                  </a:schemeClr>
                </a:solidFill>
                <a:latin typeface="Helvetica" pitchFamily="2" charset="0"/>
              </a:rPr>
              <a:t> (</a:t>
            </a:r>
            <a:r>
              <a:rPr lang="es-CL" sz="1400" dirty="0" err="1">
                <a:solidFill>
                  <a:schemeClr val="bg2">
                    <a:lumMod val="50000"/>
                  </a:schemeClr>
                </a:solidFill>
                <a:latin typeface="Helvetica" pitchFamily="2" charset="0"/>
              </a:rPr>
              <a:t>lower</a:t>
            </a:r>
            <a:r>
              <a:rPr lang="es-CL" sz="1400" dirty="0">
                <a:solidFill>
                  <a:schemeClr val="bg2">
                    <a:lumMod val="50000"/>
                  </a:schemeClr>
                </a:solidFill>
                <a:latin typeface="Helvetica" pitchFamily="2" charset="0"/>
              </a:rPr>
              <a:t> </a:t>
            </a:r>
            <a:r>
              <a:rPr lang="es-CL" sz="1400" dirty="0" err="1">
                <a:solidFill>
                  <a:schemeClr val="bg2">
                    <a:lumMod val="50000"/>
                  </a:schemeClr>
                </a:solidFill>
                <a:latin typeface="Helvetica" pitchFamily="2" charset="0"/>
              </a:rPr>
              <a:t>errors</a:t>
            </a:r>
            <a:r>
              <a:rPr lang="es-CL" sz="1400" dirty="0">
                <a:solidFill>
                  <a:schemeClr val="bg2">
                    <a:lumMod val="50000"/>
                  </a:schemeClr>
                </a:solidFill>
                <a:latin typeface="Helvetica" pitchFamily="2" charset="0"/>
              </a:rPr>
              <a:t>).</a:t>
            </a:r>
          </a:p>
          <a:p>
            <a:pPr marL="285750" indent="-285750">
              <a:buFont typeface="Arial" panose="020B0604020202020204" pitchFamily="34" charset="0"/>
              <a:buChar char="•"/>
            </a:pPr>
            <a:r>
              <a:rPr lang="es-CL" sz="1400" dirty="0" err="1">
                <a:solidFill>
                  <a:schemeClr val="bg2">
                    <a:lumMod val="50000"/>
                  </a:schemeClr>
                </a:solidFill>
                <a:latin typeface="Helvetica" pitchFamily="2" charset="0"/>
              </a:rPr>
              <a:t>Efficiency</a:t>
            </a:r>
            <a:r>
              <a:rPr lang="es-CL" sz="1400" dirty="0">
                <a:solidFill>
                  <a:schemeClr val="bg2">
                    <a:lumMod val="50000"/>
                  </a:schemeClr>
                </a:solidFill>
                <a:latin typeface="Helvetica" pitchFamily="2" charset="0"/>
              </a:rPr>
              <a:t>: </a:t>
            </a:r>
            <a:r>
              <a:rPr lang="es-CL" sz="1400" dirty="0" err="1">
                <a:solidFill>
                  <a:schemeClr val="bg2">
                    <a:lumMod val="50000"/>
                  </a:schemeClr>
                </a:solidFill>
                <a:latin typeface="Helvetica" pitchFamily="2" charset="0"/>
              </a:rPr>
              <a:t>speed</a:t>
            </a:r>
            <a:r>
              <a:rPr lang="es-CL" sz="1400" dirty="0">
                <a:solidFill>
                  <a:schemeClr val="bg2">
                    <a:lumMod val="50000"/>
                  </a:schemeClr>
                </a:solidFill>
                <a:latin typeface="Helvetica" pitchFamily="2" charset="0"/>
              </a:rPr>
              <a:t> up ~ 970000x </a:t>
            </a:r>
            <a:r>
              <a:rPr lang="es-CL" sz="1400" dirty="0" err="1">
                <a:solidFill>
                  <a:schemeClr val="bg2">
                    <a:lumMod val="50000"/>
                  </a:schemeClr>
                </a:solidFill>
                <a:latin typeface="Helvetica" pitchFamily="2" charset="0"/>
              </a:rPr>
              <a:t>with</a:t>
            </a:r>
            <a:r>
              <a:rPr lang="es-CL" sz="1400" dirty="0">
                <a:solidFill>
                  <a:schemeClr val="bg2">
                    <a:lumMod val="50000"/>
                  </a:schemeClr>
                </a:solidFill>
                <a:latin typeface="Helvetica" pitchFamily="2" charset="0"/>
              </a:rPr>
              <a:t> </a:t>
            </a:r>
            <a:r>
              <a:rPr lang="es-CL" sz="1400" dirty="0" err="1">
                <a:solidFill>
                  <a:schemeClr val="bg2">
                    <a:lumMod val="50000"/>
                  </a:schemeClr>
                </a:solidFill>
                <a:latin typeface="Helvetica" pitchFamily="2" charset="0"/>
              </a:rPr>
              <a:t>high-fidelity</a:t>
            </a:r>
            <a:r>
              <a:rPr lang="es-CL" sz="1400" dirty="0">
                <a:solidFill>
                  <a:schemeClr val="bg2">
                    <a:lumMod val="50000"/>
                  </a:schemeClr>
                </a:solidFill>
                <a:latin typeface="Helvetica" pitchFamily="2" charset="0"/>
              </a:rPr>
              <a:t> FEM </a:t>
            </a:r>
            <a:r>
              <a:rPr lang="es-CL" sz="1400" dirty="0" err="1">
                <a:solidFill>
                  <a:schemeClr val="bg2">
                    <a:lumMod val="50000"/>
                  </a:schemeClr>
                </a:solidFill>
                <a:latin typeface="Helvetica" pitchFamily="2" charset="0"/>
              </a:rPr>
              <a:t>simulations</a:t>
            </a:r>
            <a:r>
              <a:rPr lang="es-CL" sz="1400" dirty="0">
                <a:solidFill>
                  <a:schemeClr val="bg2">
                    <a:lumMod val="50000"/>
                  </a:schemeClr>
                </a:solidFill>
                <a:latin typeface="Helvetica" pitchFamily="2" charset="0"/>
              </a:rPr>
              <a:t>.</a:t>
            </a:r>
          </a:p>
          <a:p>
            <a:pPr marL="285750" indent="-285750">
              <a:buFont typeface="Arial" panose="020B0604020202020204" pitchFamily="34" charset="0"/>
              <a:buChar char="•"/>
            </a:pPr>
            <a:endParaRPr lang="es-CL" sz="200" dirty="0">
              <a:solidFill>
                <a:schemeClr val="bg2">
                  <a:lumMod val="50000"/>
                </a:schemeClr>
              </a:solidFill>
              <a:latin typeface="Helvetica" pitchFamily="2" charset="0"/>
            </a:endParaRPr>
          </a:p>
          <a:p>
            <a:pPr marL="742950" lvl="1" indent="-285750">
              <a:spcAft>
                <a:spcPts val="600"/>
              </a:spcAft>
              <a:buFont typeface="Arial" panose="020B0604020202020204" pitchFamily="34" charset="0"/>
              <a:buChar char="•"/>
            </a:pPr>
            <a:r>
              <a:rPr lang="es-MX" sz="1400" u="sng" dirty="0" err="1">
                <a:solidFill>
                  <a:srgbClr val="767171"/>
                </a:solidFill>
              </a:rPr>
              <a:t>It</a:t>
            </a:r>
            <a:r>
              <a:rPr lang="es-MX" sz="1400" u="sng" dirty="0">
                <a:solidFill>
                  <a:srgbClr val="767171"/>
                </a:solidFill>
              </a:rPr>
              <a:t> </a:t>
            </a:r>
            <a:r>
              <a:rPr lang="es-MX" sz="1400" u="sng" dirty="0" err="1">
                <a:solidFill>
                  <a:srgbClr val="767171"/>
                </a:solidFill>
              </a:rPr>
              <a:t>is</a:t>
            </a:r>
            <a:r>
              <a:rPr lang="es-MX" sz="1400" u="sng" dirty="0">
                <a:solidFill>
                  <a:srgbClr val="767171"/>
                </a:solidFill>
              </a:rPr>
              <a:t> a ML </a:t>
            </a:r>
            <a:r>
              <a:rPr lang="es-MX" sz="1400" u="sng" dirty="0" err="1">
                <a:solidFill>
                  <a:srgbClr val="767171"/>
                </a:solidFill>
              </a:rPr>
              <a:t>surrogate</a:t>
            </a:r>
            <a:r>
              <a:rPr lang="es-MX" sz="1400" u="sng" dirty="0">
                <a:solidFill>
                  <a:srgbClr val="767171"/>
                </a:solidFill>
              </a:rPr>
              <a:t> </a:t>
            </a:r>
            <a:r>
              <a:rPr lang="es-MX" sz="1400" u="sng" dirty="0" err="1">
                <a:solidFill>
                  <a:srgbClr val="767171"/>
                </a:solidFill>
              </a:rPr>
              <a:t>model</a:t>
            </a:r>
            <a:r>
              <a:rPr lang="es-MX" sz="1400" u="sng" dirty="0">
                <a:solidFill>
                  <a:srgbClr val="767171"/>
                </a:solidFill>
              </a:rPr>
              <a:t> !!!</a:t>
            </a:r>
            <a:endParaRPr lang="en-CL" sz="1400" u="sng" dirty="0">
              <a:solidFill>
                <a:srgbClr val="767171"/>
              </a:solidFill>
            </a:endParaRPr>
          </a:p>
        </p:txBody>
      </p:sp>
    </p:spTree>
    <p:extLst>
      <p:ext uri="{BB962C8B-B14F-4D97-AF65-F5344CB8AC3E}">
        <p14:creationId xmlns:p14="http://schemas.microsoft.com/office/powerpoint/2010/main" val="454296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68;p23">
            <a:extLst>
              <a:ext uri="{FF2B5EF4-FFF2-40B4-BE49-F238E27FC236}">
                <a16:creationId xmlns:a16="http://schemas.microsoft.com/office/drawing/2014/main" id="{BE621A86-E9B6-97D4-2DD9-C0411F37B6E3}"/>
              </a:ext>
            </a:extLst>
          </p:cNvPr>
          <p:cNvSpPr/>
          <p:nvPr/>
        </p:nvSpPr>
        <p:spPr>
          <a:xfrm>
            <a:off x="1599270" y="4073688"/>
            <a:ext cx="1077300" cy="486900"/>
          </a:xfrm>
          <a:prstGeom prst="roundRect">
            <a:avLst>
              <a:gd name="adj" fmla="val 5345"/>
            </a:avLst>
          </a:prstGeom>
          <a:solidFill>
            <a:schemeClr val="lt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900" b="1" dirty="0">
                <a:solidFill>
                  <a:schemeClr val="bg1">
                    <a:lumMod val="85000"/>
                  </a:schemeClr>
                </a:solidFill>
              </a:rPr>
              <a:t>Low fidelity lung</a:t>
            </a:r>
            <a:endParaRPr sz="900" b="1" dirty="0">
              <a:solidFill>
                <a:schemeClr val="bg1">
                  <a:lumMod val="85000"/>
                </a:schemeClr>
              </a:solidFill>
            </a:endParaRPr>
          </a:p>
        </p:txBody>
      </p:sp>
      <p:sp>
        <p:nvSpPr>
          <p:cNvPr id="2" name="Title 1">
            <a:extLst>
              <a:ext uri="{FF2B5EF4-FFF2-40B4-BE49-F238E27FC236}">
                <a16:creationId xmlns:a16="http://schemas.microsoft.com/office/drawing/2014/main" id="{B656277E-07EC-3D4A-B32B-DAD7DCF756BF}"/>
              </a:ext>
            </a:extLst>
          </p:cNvPr>
          <p:cNvSpPr>
            <a:spLocks noGrp="1"/>
          </p:cNvSpPr>
          <p:nvPr>
            <p:ph type="title"/>
          </p:nvPr>
        </p:nvSpPr>
        <p:spPr/>
        <p:txBody>
          <a:bodyPr/>
          <a:lstStyle/>
          <a:p>
            <a:r>
              <a:rPr lang="es-MX" dirty="0"/>
              <a:t>ML </a:t>
            </a:r>
            <a:r>
              <a:rPr lang="es-MX" dirty="0" err="1"/>
              <a:t>model</a:t>
            </a:r>
            <a:r>
              <a:rPr lang="es-MX" dirty="0"/>
              <a:t> </a:t>
            </a:r>
            <a:r>
              <a:rPr lang="es-MX" dirty="0" err="1"/>
              <a:t>for</a:t>
            </a:r>
            <a:r>
              <a:rPr lang="es-MX" dirty="0"/>
              <a:t> </a:t>
            </a:r>
            <a:r>
              <a:rPr lang="es-MX" dirty="0" err="1"/>
              <a:t>uncertainty</a:t>
            </a:r>
            <a:r>
              <a:rPr lang="es-MX" dirty="0"/>
              <a:t> </a:t>
            </a:r>
            <a:r>
              <a:rPr lang="es-MX" dirty="0" err="1"/>
              <a:t>quantification</a:t>
            </a:r>
            <a:endParaRPr lang="en-CL" dirty="0"/>
          </a:p>
        </p:txBody>
      </p:sp>
      <p:sp>
        <p:nvSpPr>
          <p:cNvPr id="5" name="Google Shape;168;p23">
            <a:extLst>
              <a:ext uri="{FF2B5EF4-FFF2-40B4-BE49-F238E27FC236}">
                <a16:creationId xmlns:a16="http://schemas.microsoft.com/office/drawing/2014/main" id="{74C31AC3-9C67-FF55-074F-A2D13BC2EAC0}"/>
              </a:ext>
            </a:extLst>
          </p:cNvPr>
          <p:cNvSpPr/>
          <p:nvPr/>
        </p:nvSpPr>
        <p:spPr>
          <a:xfrm>
            <a:off x="1631534" y="831188"/>
            <a:ext cx="1077300" cy="486900"/>
          </a:xfrm>
          <a:prstGeom prst="roundRect">
            <a:avLst>
              <a:gd name="adj" fmla="val 5345"/>
            </a:avLst>
          </a:prstGeom>
          <a:solidFill>
            <a:schemeClr val="lt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900" b="1" dirty="0">
                <a:solidFill>
                  <a:schemeClr val="bg1">
                    <a:lumMod val="85000"/>
                  </a:schemeClr>
                </a:solidFill>
              </a:rPr>
              <a:t>High fidelity lung</a:t>
            </a:r>
            <a:endParaRPr sz="900" b="1" dirty="0">
              <a:solidFill>
                <a:schemeClr val="bg1">
                  <a:lumMod val="85000"/>
                </a:schemeClr>
              </a:solidFill>
            </a:endParaRPr>
          </a:p>
        </p:txBody>
      </p:sp>
      <p:cxnSp>
        <p:nvCxnSpPr>
          <p:cNvPr id="6" name="Google Shape;172;p23">
            <a:extLst>
              <a:ext uri="{FF2B5EF4-FFF2-40B4-BE49-F238E27FC236}">
                <a16:creationId xmlns:a16="http://schemas.microsoft.com/office/drawing/2014/main" id="{3652D1F7-7678-8F2E-9D21-5899267BB411}"/>
              </a:ext>
            </a:extLst>
          </p:cNvPr>
          <p:cNvCxnSpPr>
            <a:cxnSpLocks/>
            <a:endCxn id="32" idx="1"/>
          </p:cNvCxnSpPr>
          <p:nvPr/>
        </p:nvCxnSpPr>
        <p:spPr>
          <a:xfrm flipV="1">
            <a:off x="2462981" y="2779059"/>
            <a:ext cx="1253780" cy="956105"/>
          </a:xfrm>
          <a:prstGeom prst="bentConnector3">
            <a:avLst>
              <a:gd name="adj1" fmla="val 44118"/>
            </a:avLst>
          </a:prstGeom>
          <a:noFill/>
          <a:ln w="9525" cap="flat" cmpd="sng">
            <a:solidFill>
              <a:schemeClr val="bg2"/>
            </a:solidFill>
            <a:prstDash val="solid"/>
            <a:round/>
            <a:headEnd type="none" w="med" len="med"/>
            <a:tailEnd type="triangle" w="med" len="med"/>
          </a:ln>
        </p:spPr>
      </p:cxnSp>
      <p:sp>
        <p:nvSpPr>
          <p:cNvPr id="7" name="Google Shape;180;p23">
            <a:extLst>
              <a:ext uri="{FF2B5EF4-FFF2-40B4-BE49-F238E27FC236}">
                <a16:creationId xmlns:a16="http://schemas.microsoft.com/office/drawing/2014/main" id="{2433CC7F-1232-4467-47B2-E337B7089A5A}"/>
              </a:ext>
            </a:extLst>
          </p:cNvPr>
          <p:cNvSpPr txBox="1"/>
          <p:nvPr/>
        </p:nvSpPr>
        <p:spPr>
          <a:xfrm>
            <a:off x="2523986" y="1528507"/>
            <a:ext cx="806519"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b="1" i="1" dirty="0">
                <a:solidFill>
                  <a:schemeClr val="bg1">
                    <a:lumMod val="85000"/>
                  </a:schemeClr>
                </a:solidFill>
                <a:latin typeface="Calibri"/>
                <a:ea typeface="Calibri"/>
                <a:cs typeface="Calibri"/>
                <a:sym typeface="Calibri"/>
              </a:rPr>
              <a:t>HF dataset</a:t>
            </a:r>
            <a:endParaRPr sz="1000" b="1" i="1" dirty="0">
              <a:solidFill>
                <a:schemeClr val="bg1">
                  <a:lumMod val="85000"/>
                </a:schemeClr>
              </a:solidFill>
              <a:latin typeface="Calibri"/>
              <a:ea typeface="Calibri"/>
              <a:cs typeface="Calibri"/>
              <a:sym typeface="Calibri"/>
            </a:endParaRPr>
          </a:p>
        </p:txBody>
      </p:sp>
      <p:sp>
        <p:nvSpPr>
          <p:cNvPr id="8" name="Google Shape;181;p23">
            <a:extLst>
              <a:ext uri="{FF2B5EF4-FFF2-40B4-BE49-F238E27FC236}">
                <a16:creationId xmlns:a16="http://schemas.microsoft.com/office/drawing/2014/main" id="{AB6C3767-27ED-3EC8-65B8-FE6FEBE13226}"/>
              </a:ext>
            </a:extLst>
          </p:cNvPr>
          <p:cNvSpPr txBox="1"/>
          <p:nvPr/>
        </p:nvSpPr>
        <p:spPr>
          <a:xfrm>
            <a:off x="2534017" y="3735164"/>
            <a:ext cx="861794"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b="1" i="1" dirty="0">
                <a:solidFill>
                  <a:schemeClr val="bg1">
                    <a:lumMod val="85000"/>
                  </a:schemeClr>
                </a:solidFill>
                <a:latin typeface="Calibri"/>
                <a:ea typeface="Calibri"/>
                <a:cs typeface="Calibri"/>
                <a:sym typeface="Calibri"/>
              </a:rPr>
              <a:t>LF dataset</a:t>
            </a:r>
            <a:endParaRPr sz="1000" b="1" i="1" dirty="0">
              <a:solidFill>
                <a:schemeClr val="bg1">
                  <a:lumMod val="85000"/>
                </a:schemeClr>
              </a:solidFill>
              <a:latin typeface="Calibri"/>
              <a:ea typeface="Calibri"/>
              <a:cs typeface="Calibri"/>
              <a:sym typeface="Calibri"/>
            </a:endParaRPr>
          </a:p>
        </p:txBody>
      </p:sp>
      <p:sp>
        <p:nvSpPr>
          <p:cNvPr id="9" name="Google Shape;182;p23">
            <a:extLst>
              <a:ext uri="{FF2B5EF4-FFF2-40B4-BE49-F238E27FC236}">
                <a16:creationId xmlns:a16="http://schemas.microsoft.com/office/drawing/2014/main" id="{5DEFC019-CCE5-2DBC-6443-203BDC1DB721}"/>
              </a:ext>
            </a:extLst>
          </p:cNvPr>
          <p:cNvSpPr txBox="1"/>
          <p:nvPr/>
        </p:nvSpPr>
        <p:spPr>
          <a:xfrm>
            <a:off x="2995255" y="2522530"/>
            <a:ext cx="670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b="1" i="1" dirty="0">
                <a:solidFill>
                  <a:schemeClr val="bg1">
                    <a:lumMod val="85000"/>
                  </a:schemeClr>
                </a:solidFill>
                <a:latin typeface="Calibri"/>
                <a:ea typeface="Calibri"/>
                <a:cs typeface="Calibri"/>
                <a:sym typeface="Calibri"/>
              </a:rPr>
              <a:t>training</a:t>
            </a:r>
            <a:endParaRPr sz="1000" b="1" i="1" dirty="0">
              <a:solidFill>
                <a:schemeClr val="bg1">
                  <a:lumMod val="85000"/>
                </a:schemeClr>
              </a:solidFill>
              <a:latin typeface="Calibri"/>
              <a:ea typeface="Calibri"/>
              <a:cs typeface="Calibri"/>
              <a:sym typeface="Calibri"/>
            </a:endParaRPr>
          </a:p>
        </p:txBody>
      </p:sp>
      <p:pic>
        <p:nvPicPr>
          <p:cNvPr id="10" name="Imagen 9">
            <a:extLst>
              <a:ext uri="{FF2B5EF4-FFF2-40B4-BE49-F238E27FC236}">
                <a16:creationId xmlns:a16="http://schemas.microsoft.com/office/drawing/2014/main" id="{47F9FD17-DCDA-C4F6-4168-CCFABD4FDDCF}"/>
              </a:ext>
            </a:extLst>
          </p:cNvPr>
          <p:cNvPicPr>
            <a:picLocks noChangeAspect="1"/>
          </p:cNvPicPr>
          <p:nvPr/>
        </p:nvPicPr>
        <p:blipFill rotWithShape="1">
          <a:blip r:embed="rId2">
            <a:alphaModFix amt="20000"/>
          </a:blip>
          <a:srcRect l="75772" b="12716"/>
          <a:stretch/>
        </p:blipFill>
        <p:spPr>
          <a:xfrm>
            <a:off x="1631534" y="1231860"/>
            <a:ext cx="851631" cy="1097887"/>
          </a:xfrm>
          <a:prstGeom prst="rect">
            <a:avLst/>
          </a:prstGeom>
        </p:spPr>
      </p:pic>
      <p:pic>
        <p:nvPicPr>
          <p:cNvPr id="11" name="Imagen 10" descr="Imagen que contiene cúpula, edificio&#10;&#10;Descripción generada automáticamente">
            <a:extLst>
              <a:ext uri="{FF2B5EF4-FFF2-40B4-BE49-F238E27FC236}">
                <a16:creationId xmlns:a16="http://schemas.microsoft.com/office/drawing/2014/main" id="{7DCB9F90-153E-0274-44A8-51407008E176}"/>
              </a:ext>
            </a:extLst>
          </p:cNvPr>
          <p:cNvPicPr>
            <a:picLocks noChangeAspect="1"/>
          </p:cNvPicPr>
          <p:nvPr/>
        </p:nvPicPr>
        <p:blipFill rotWithShape="1">
          <a:blip r:embed="rId3">
            <a:alphaModFix amt="20000"/>
          </a:blip>
          <a:srcRect r="-4837"/>
          <a:stretch/>
        </p:blipFill>
        <p:spPr>
          <a:xfrm>
            <a:off x="1599270" y="3305646"/>
            <a:ext cx="1077300" cy="852601"/>
          </a:xfrm>
          <a:prstGeom prst="rect">
            <a:avLst/>
          </a:prstGeom>
        </p:spPr>
      </p:pic>
      <p:cxnSp>
        <p:nvCxnSpPr>
          <p:cNvPr id="12" name="Conector: angular 11">
            <a:extLst>
              <a:ext uri="{FF2B5EF4-FFF2-40B4-BE49-F238E27FC236}">
                <a16:creationId xmlns:a16="http://schemas.microsoft.com/office/drawing/2014/main" id="{418D1D91-D03E-3F03-382D-F18A45F1DDFB}"/>
              </a:ext>
            </a:extLst>
          </p:cNvPr>
          <p:cNvCxnSpPr>
            <a:cxnSpLocks/>
            <a:stCxn id="10" idx="3"/>
            <a:endCxn id="32" idx="1"/>
          </p:cNvCxnSpPr>
          <p:nvPr/>
        </p:nvCxnSpPr>
        <p:spPr>
          <a:xfrm>
            <a:off x="2483165" y="1780804"/>
            <a:ext cx="1233596" cy="998255"/>
          </a:xfrm>
          <a:prstGeom prst="bentConnector3">
            <a:avLst>
              <a:gd name="adj1" fmla="val 43424"/>
            </a:avLst>
          </a:prstGeom>
          <a:ln>
            <a:solidFill>
              <a:schemeClr val="bg2"/>
            </a:solidFill>
            <a:tailEnd type="triangle"/>
          </a:ln>
        </p:spPr>
        <p:style>
          <a:lnRef idx="1">
            <a:schemeClr val="dk1"/>
          </a:lnRef>
          <a:fillRef idx="0">
            <a:schemeClr val="dk1"/>
          </a:fillRef>
          <a:effectRef idx="0">
            <a:schemeClr val="dk1"/>
          </a:effectRef>
          <a:fontRef idx="minor">
            <a:schemeClr val="tx1"/>
          </a:fontRef>
        </p:style>
      </p:cxnSp>
      <p:sp>
        <p:nvSpPr>
          <p:cNvPr id="15" name="Google Shape;168;p23">
            <a:extLst>
              <a:ext uri="{FF2B5EF4-FFF2-40B4-BE49-F238E27FC236}">
                <a16:creationId xmlns:a16="http://schemas.microsoft.com/office/drawing/2014/main" id="{959CBB83-C354-D37E-BEB9-20A6E1D394E6}"/>
              </a:ext>
            </a:extLst>
          </p:cNvPr>
          <p:cNvSpPr/>
          <p:nvPr/>
        </p:nvSpPr>
        <p:spPr>
          <a:xfrm>
            <a:off x="112650" y="1417212"/>
            <a:ext cx="1266324" cy="486900"/>
          </a:xfrm>
          <a:prstGeom prst="roundRect">
            <a:avLst>
              <a:gd name="adj" fmla="val 5345"/>
            </a:avLst>
          </a:prstGeom>
          <a:solidFill>
            <a:schemeClr val="lt1"/>
          </a:solidFill>
          <a:ln w="12700" cap="flat" cmpd="sng">
            <a:solidFill>
              <a:schemeClr val="tx1"/>
            </a:solidFill>
            <a:prstDash val="solid"/>
            <a:round/>
            <a:headEnd type="none" w="sm" len="sm"/>
            <a:tailEnd type="none" w="sm" len="sm"/>
          </a:ln>
          <a:effectLst/>
        </p:spPr>
        <p:txBody>
          <a:bodyPr spcFirstLastPara="1" wrap="square" lIns="91425" tIns="91425" rIns="91425" bIns="91425" anchor="ctr" anchorCtr="0">
            <a:noAutofit/>
          </a:bodyPr>
          <a:lstStyle/>
          <a:p>
            <a:pPr marL="0" lvl="0" indent="0" rtl="0">
              <a:spcBef>
                <a:spcPts val="0"/>
              </a:spcBef>
              <a:spcAft>
                <a:spcPts val="0"/>
              </a:spcAft>
              <a:buNone/>
            </a:pPr>
            <a:r>
              <a:rPr lang="es" sz="800" b="1" dirty="0">
                <a:solidFill>
                  <a:schemeClr val="tx1"/>
                </a:solidFill>
              </a:rPr>
              <a:t>- Constitutive lung </a:t>
            </a:r>
            <a:r>
              <a:rPr lang="es" sz="800" b="1" dirty="0"/>
              <a:t>tissue</a:t>
            </a:r>
          </a:p>
          <a:p>
            <a:pPr marL="0" lvl="0" indent="0" rtl="0">
              <a:spcBef>
                <a:spcPts val="0"/>
              </a:spcBef>
              <a:spcAft>
                <a:spcPts val="0"/>
              </a:spcAft>
              <a:buNone/>
            </a:pPr>
            <a:r>
              <a:rPr lang="es" sz="800" b="1" dirty="0"/>
              <a:t>- Chest-wall stiffness</a:t>
            </a:r>
          </a:p>
          <a:p>
            <a:pPr marL="0" lvl="0" indent="0" rtl="0">
              <a:spcBef>
                <a:spcPts val="0"/>
              </a:spcBef>
              <a:spcAft>
                <a:spcPts val="0"/>
              </a:spcAft>
              <a:buNone/>
            </a:pPr>
            <a:r>
              <a:rPr lang="es" sz="800" b="1" dirty="0"/>
              <a:t>- Porous parenchyma</a:t>
            </a:r>
          </a:p>
        </p:txBody>
      </p:sp>
      <p:cxnSp>
        <p:nvCxnSpPr>
          <p:cNvPr id="26" name="Conector recto de flecha 25">
            <a:extLst>
              <a:ext uri="{FF2B5EF4-FFF2-40B4-BE49-F238E27FC236}">
                <a16:creationId xmlns:a16="http://schemas.microsoft.com/office/drawing/2014/main" id="{B94A9288-B816-CA90-B0DD-E032A690B706}"/>
              </a:ext>
            </a:extLst>
          </p:cNvPr>
          <p:cNvCxnSpPr>
            <a:cxnSpLocks/>
          </p:cNvCxnSpPr>
          <p:nvPr/>
        </p:nvCxnSpPr>
        <p:spPr>
          <a:xfrm>
            <a:off x="2116342" y="2214443"/>
            <a:ext cx="0" cy="97940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1" name="Google Shape;180;p23">
            <a:extLst>
              <a:ext uri="{FF2B5EF4-FFF2-40B4-BE49-F238E27FC236}">
                <a16:creationId xmlns:a16="http://schemas.microsoft.com/office/drawing/2014/main" id="{172C49DD-14D2-4F57-7904-6FE3236F730A}"/>
              </a:ext>
            </a:extLst>
          </p:cNvPr>
          <p:cNvSpPr txBox="1"/>
          <p:nvPr/>
        </p:nvSpPr>
        <p:spPr>
          <a:xfrm>
            <a:off x="230088" y="1139904"/>
            <a:ext cx="1175777" cy="3231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900" b="1" dirty="0">
                <a:latin typeface="Calibri"/>
                <a:ea typeface="Calibri"/>
                <a:cs typeface="Calibri"/>
                <a:sym typeface="Calibri"/>
              </a:rPr>
              <a:t>Model parameters</a:t>
            </a:r>
            <a:endParaRPr sz="900" b="1" dirty="0">
              <a:latin typeface="Calibri"/>
              <a:ea typeface="Calibri"/>
              <a:cs typeface="Calibri"/>
              <a:sym typeface="Calibri"/>
            </a:endParaRPr>
          </a:p>
        </p:txBody>
      </p:sp>
      <p:sp>
        <p:nvSpPr>
          <p:cNvPr id="32" name="Google Shape;168;p23">
            <a:extLst>
              <a:ext uri="{FF2B5EF4-FFF2-40B4-BE49-F238E27FC236}">
                <a16:creationId xmlns:a16="http://schemas.microsoft.com/office/drawing/2014/main" id="{2C3BA9C3-6497-DD89-E83C-43C6A0BCF648}"/>
              </a:ext>
            </a:extLst>
          </p:cNvPr>
          <p:cNvSpPr/>
          <p:nvPr/>
        </p:nvSpPr>
        <p:spPr>
          <a:xfrm>
            <a:off x="3716761" y="2406004"/>
            <a:ext cx="1209200" cy="746109"/>
          </a:xfrm>
          <a:prstGeom prst="roundRect">
            <a:avLst>
              <a:gd name="adj" fmla="val 5345"/>
            </a:avLst>
          </a:prstGeom>
          <a:solidFill>
            <a:schemeClr val="lt1"/>
          </a:solidFill>
          <a:ln w="12700" cap="flat" cmpd="sng">
            <a:solidFill>
              <a:schemeClr val="bg1">
                <a:lumMod val="85000"/>
              </a:schemeClr>
            </a:solidFill>
            <a:prstDash val="solid"/>
            <a:round/>
            <a:headEnd type="none" w="sm" len="sm"/>
            <a:tailEnd type="none" w="sm" len="sm"/>
          </a:ln>
          <a:effectLst/>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es" sz="1000" b="1" dirty="0">
                <a:solidFill>
                  <a:schemeClr val="bg1">
                    <a:lumMod val="85000"/>
                  </a:schemeClr>
                </a:solidFill>
              </a:rPr>
              <a:t>- Single-fidelity GP</a:t>
            </a:r>
          </a:p>
          <a:p>
            <a:pPr marL="0" lvl="0" indent="0" rtl="0">
              <a:lnSpc>
                <a:spcPct val="150000"/>
              </a:lnSpc>
              <a:spcBef>
                <a:spcPts val="0"/>
              </a:spcBef>
              <a:spcAft>
                <a:spcPts val="0"/>
              </a:spcAft>
              <a:buNone/>
            </a:pPr>
            <a:r>
              <a:rPr lang="es" sz="1000" b="1" dirty="0"/>
              <a:t>- Multi-fidelity GP</a:t>
            </a:r>
          </a:p>
          <a:p>
            <a:pPr marL="0" lvl="0" indent="0" rtl="0">
              <a:lnSpc>
                <a:spcPct val="150000"/>
              </a:lnSpc>
              <a:spcBef>
                <a:spcPts val="0"/>
              </a:spcBef>
              <a:spcAft>
                <a:spcPts val="0"/>
              </a:spcAft>
              <a:buNone/>
            </a:pPr>
            <a:r>
              <a:rPr lang="es" sz="1000" b="1" dirty="0">
                <a:solidFill>
                  <a:schemeClr val="bg1">
                    <a:lumMod val="85000"/>
                  </a:schemeClr>
                </a:solidFill>
              </a:rPr>
              <a:t>- Neural networks</a:t>
            </a:r>
          </a:p>
        </p:txBody>
      </p:sp>
      <p:sp>
        <p:nvSpPr>
          <p:cNvPr id="35" name="Google Shape;180;p23">
            <a:extLst>
              <a:ext uri="{FF2B5EF4-FFF2-40B4-BE49-F238E27FC236}">
                <a16:creationId xmlns:a16="http://schemas.microsoft.com/office/drawing/2014/main" id="{A37A8B5F-BEAC-773C-A95B-A2CA52A2065C}"/>
              </a:ext>
            </a:extLst>
          </p:cNvPr>
          <p:cNvSpPr txBox="1"/>
          <p:nvPr/>
        </p:nvSpPr>
        <p:spPr>
          <a:xfrm>
            <a:off x="3716761" y="2125065"/>
            <a:ext cx="1431564" cy="3231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900" b="1" dirty="0">
                <a:latin typeface="Calibri"/>
                <a:ea typeface="Calibri"/>
                <a:cs typeface="Calibri"/>
                <a:sym typeface="Calibri"/>
              </a:rPr>
              <a:t>ML surrogate models</a:t>
            </a:r>
            <a:endParaRPr sz="900" b="1" dirty="0">
              <a:latin typeface="Calibri"/>
              <a:ea typeface="Calibri"/>
              <a:cs typeface="Calibri"/>
              <a:sym typeface="Calibri"/>
            </a:endParaRPr>
          </a:p>
        </p:txBody>
      </p:sp>
      <p:pic>
        <p:nvPicPr>
          <p:cNvPr id="40" name="Imagen 39" descr="Diagrama&#10;&#10;Descripción generada automáticamente">
            <a:extLst>
              <a:ext uri="{FF2B5EF4-FFF2-40B4-BE49-F238E27FC236}">
                <a16:creationId xmlns:a16="http://schemas.microsoft.com/office/drawing/2014/main" id="{83E8E4AF-8F0B-706F-542B-D3BE197B90FB}"/>
              </a:ext>
            </a:extLst>
          </p:cNvPr>
          <p:cNvPicPr>
            <a:picLocks noChangeAspect="1"/>
          </p:cNvPicPr>
          <p:nvPr/>
        </p:nvPicPr>
        <p:blipFill>
          <a:blip r:embed="rId4">
            <a:alphaModFix amt="20000"/>
          </a:blip>
          <a:stretch>
            <a:fillRect/>
          </a:stretch>
        </p:blipFill>
        <p:spPr>
          <a:xfrm>
            <a:off x="3575956" y="3382143"/>
            <a:ext cx="1587681" cy="1219879"/>
          </a:xfrm>
          <a:prstGeom prst="rect">
            <a:avLst/>
          </a:prstGeom>
        </p:spPr>
      </p:pic>
      <p:pic>
        <p:nvPicPr>
          <p:cNvPr id="1026" name="Picture 2">
            <a:extLst>
              <a:ext uri="{FF2B5EF4-FFF2-40B4-BE49-F238E27FC236}">
                <a16:creationId xmlns:a16="http://schemas.microsoft.com/office/drawing/2014/main" id="{BC26AB14-D236-6C3E-63CC-E3B916C5BF11}"/>
              </a:ext>
            </a:extLst>
          </p:cNvPr>
          <p:cNvPicPr>
            <a:picLocks noChangeAspect="1" noChangeArrowheads="1"/>
          </p:cNvPicPr>
          <p:nvPr/>
        </p:nvPicPr>
        <p:blipFill rotWithShape="1">
          <a:blip r:embed="rId5">
            <a:alphaModFix amt="20000"/>
            <a:extLst>
              <a:ext uri="{28A0092B-C50C-407E-A947-70E740481C1C}">
                <a14:useLocalDpi xmlns:a14="http://schemas.microsoft.com/office/drawing/2010/main" val="0"/>
              </a:ext>
            </a:extLst>
          </a:blip>
          <a:srcRect l="24290" t="10304" r="54238" b="45594"/>
          <a:stretch/>
        </p:blipFill>
        <p:spPr bwMode="auto">
          <a:xfrm>
            <a:off x="3840741" y="1195931"/>
            <a:ext cx="851631" cy="95838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3;p23">
            <a:extLst>
              <a:ext uri="{FF2B5EF4-FFF2-40B4-BE49-F238E27FC236}">
                <a16:creationId xmlns:a16="http://schemas.microsoft.com/office/drawing/2014/main" id="{F6FA8F97-A66B-8B06-1536-DCF308C302DB}"/>
              </a:ext>
            </a:extLst>
          </p:cNvPr>
          <p:cNvSpPr/>
          <p:nvPr/>
        </p:nvSpPr>
        <p:spPr>
          <a:xfrm>
            <a:off x="6737369" y="1722114"/>
            <a:ext cx="1464300" cy="386400"/>
          </a:xfrm>
          <a:prstGeom prst="roundRect">
            <a:avLst>
              <a:gd name="adj" fmla="val 5345"/>
            </a:avLst>
          </a:prstGeom>
          <a:solidFill>
            <a:srgbClr val="E8EEF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900" b="1" dirty="0">
                <a:solidFill>
                  <a:schemeClr val="tx1"/>
                </a:solidFill>
              </a:rPr>
              <a:t>Sensitivity Analysis</a:t>
            </a:r>
            <a:endParaRPr sz="900" b="1" dirty="0">
              <a:solidFill>
                <a:schemeClr val="tx1"/>
              </a:solidFill>
            </a:endParaRPr>
          </a:p>
        </p:txBody>
      </p:sp>
      <p:sp>
        <p:nvSpPr>
          <p:cNvPr id="4" name="Google Shape;174;p23">
            <a:extLst>
              <a:ext uri="{FF2B5EF4-FFF2-40B4-BE49-F238E27FC236}">
                <a16:creationId xmlns:a16="http://schemas.microsoft.com/office/drawing/2014/main" id="{2ADCCE11-A929-4464-798A-6CA155BCD4A6}"/>
              </a:ext>
            </a:extLst>
          </p:cNvPr>
          <p:cNvSpPr/>
          <p:nvPr/>
        </p:nvSpPr>
        <p:spPr>
          <a:xfrm>
            <a:off x="6737369" y="2581655"/>
            <a:ext cx="1464300" cy="386400"/>
          </a:xfrm>
          <a:prstGeom prst="roundRect">
            <a:avLst>
              <a:gd name="adj" fmla="val 5345"/>
            </a:avLst>
          </a:prstGeom>
          <a:solidFill>
            <a:srgbClr val="E8EEF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900" b="1" dirty="0">
                <a:solidFill>
                  <a:schemeClr val="tx1"/>
                </a:solidFill>
              </a:rPr>
              <a:t>Main Effects</a:t>
            </a:r>
            <a:endParaRPr sz="900" b="1" dirty="0">
              <a:solidFill>
                <a:schemeClr val="tx1"/>
              </a:solidFill>
            </a:endParaRPr>
          </a:p>
        </p:txBody>
      </p:sp>
      <p:sp>
        <p:nvSpPr>
          <p:cNvPr id="14" name="Google Shape;175;p23">
            <a:extLst>
              <a:ext uri="{FF2B5EF4-FFF2-40B4-BE49-F238E27FC236}">
                <a16:creationId xmlns:a16="http://schemas.microsoft.com/office/drawing/2014/main" id="{423875C7-BAE5-1CA4-D1C8-D0ABE2AEE46B}"/>
              </a:ext>
            </a:extLst>
          </p:cNvPr>
          <p:cNvSpPr/>
          <p:nvPr/>
        </p:nvSpPr>
        <p:spPr>
          <a:xfrm>
            <a:off x="6737369" y="3348764"/>
            <a:ext cx="1464300" cy="386400"/>
          </a:xfrm>
          <a:prstGeom prst="roundRect">
            <a:avLst>
              <a:gd name="adj" fmla="val 5345"/>
            </a:avLst>
          </a:prstGeom>
          <a:solidFill>
            <a:srgbClr val="E8EEF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900" b="1" dirty="0">
                <a:solidFill>
                  <a:schemeClr val="tx1"/>
                </a:solidFill>
              </a:rPr>
              <a:t>Uncertainty Quantification</a:t>
            </a:r>
            <a:endParaRPr sz="900" b="1" dirty="0">
              <a:solidFill>
                <a:schemeClr val="tx1"/>
              </a:solidFill>
            </a:endParaRPr>
          </a:p>
        </p:txBody>
      </p:sp>
      <p:cxnSp>
        <p:nvCxnSpPr>
          <p:cNvPr id="16" name="Google Shape;176;p23">
            <a:extLst>
              <a:ext uri="{FF2B5EF4-FFF2-40B4-BE49-F238E27FC236}">
                <a16:creationId xmlns:a16="http://schemas.microsoft.com/office/drawing/2014/main" id="{C3ADF116-DE60-EA37-D887-69422EE14D8C}"/>
              </a:ext>
            </a:extLst>
          </p:cNvPr>
          <p:cNvCxnSpPr>
            <a:cxnSpLocks/>
            <a:stCxn id="32" idx="3"/>
            <a:endCxn id="4" idx="1"/>
          </p:cNvCxnSpPr>
          <p:nvPr/>
        </p:nvCxnSpPr>
        <p:spPr>
          <a:xfrm flipV="1">
            <a:off x="4925961" y="2774855"/>
            <a:ext cx="1811408" cy="4204"/>
          </a:xfrm>
          <a:prstGeom prst="bentConnector3">
            <a:avLst>
              <a:gd name="adj1" fmla="val 50000"/>
            </a:avLst>
          </a:prstGeom>
          <a:noFill/>
          <a:ln w="12700" cap="flat" cmpd="sng">
            <a:solidFill>
              <a:schemeClr val="dk2"/>
            </a:solidFill>
            <a:prstDash val="solid"/>
            <a:round/>
            <a:headEnd type="none" w="med" len="med"/>
            <a:tailEnd type="triangle" w="med" len="med"/>
          </a:ln>
        </p:spPr>
      </p:cxnSp>
      <p:cxnSp>
        <p:nvCxnSpPr>
          <p:cNvPr id="17" name="Google Shape;177;p23">
            <a:extLst>
              <a:ext uri="{FF2B5EF4-FFF2-40B4-BE49-F238E27FC236}">
                <a16:creationId xmlns:a16="http://schemas.microsoft.com/office/drawing/2014/main" id="{3EF7B7DF-8E13-D0D1-18F4-5417035A0DE8}"/>
              </a:ext>
            </a:extLst>
          </p:cNvPr>
          <p:cNvCxnSpPr>
            <a:cxnSpLocks/>
            <a:stCxn id="32" idx="3"/>
            <a:endCxn id="3" idx="1"/>
          </p:cNvCxnSpPr>
          <p:nvPr/>
        </p:nvCxnSpPr>
        <p:spPr>
          <a:xfrm flipV="1">
            <a:off x="4925961" y="1915314"/>
            <a:ext cx="1811408" cy="863745"/>
          </a:xfrm>
          <a:prstGeom prst="bentConnector3">
            <a:avLst>
              <a:gd name="adj1" fmla="val 50000"/>
            </a:avLst>
          </a:prstGeom>
          <a:noFill/>
          <a:ln w="12700" cap="flat" cmpd="sng">
            <a:solidFill>
              <a:schemeClr val="dk2"/>
            </a:solidFill>
            <a:prstDash val="solid"/>
            <a:round/>
            <a:headEnd type="none" w="med" len="med"/>
            <a:tailEnd type="triangle" w="med" len="med"/>
          </a:ln>
        </p:spPr>
      </p:cxnSp>
      <p:cxnSp>
        <p:nvCxnSpPr>
          <p:cNvPr id="18" name="Google Shape;178;p23">
            <a:extLst>
              <a:ext uri="{FF2B5EF4-FFF2-40B4-BE49-F238E27FC236}">
                <a16:creationId xmlns:a16="http://schemas.microsoft.com/office/drawing/2014/main" id="{42219364-ED75-EB8E-C40C-95D2B4F4BC46}"/>
              </a:ext>
            </a:extLst>
          </p:cNvPr>
          <p:cNvCxnSpPr>
            <a:cxnSpLocks/>
            <a:stCxn id="32" idx="3"/>
            <a:endCxn id="14" idx="1"/>
          </p:cNvCxnSpPr>
          <p:nvPr/>
        </p:nvCxnSpPr>
        <p:spPr>
          <a:xfrm>
            <a:off x="4925961" y="2779059"/>
            <a:ext cx="1811408" cy="762905"/>
          </a:xfrm>
          <a:prstGeom prst="bentConnector3">
            <a:avLst>
              <a:gd name="adj1" fmla="val 50000"/>
            </a:avLst>
          </a:prstGeom>
          <a:noFill/>
          <a:ln w="12700" cap="flat" cmpd="sng">
            <a:solidFill>
              <a:schemeClr val="dk2"/>
            </a:solidFill>
            <a:prstDash val="solid"/>
            <a:round/>
            <a:headEnd type="none" w="med" len="med"/>
            <a:tailEnd type="triangle" w="med" len="med"/>
          </a:ln>
        </p:spPr>
      </p:cxnSp>
      <p:sp>
        <p:nvSpPr>
          <p:cNvPr id="19" name="Google Shape;183;p23">
            <a:extLst>
              <a:ext uri="{FF2B5EF4-FFF2-40B4-BE49-F238E27FC236}">
                <a16:creationId xmlns:a16="http://schemas.microsoft.com/office/drawing/2014/main" id="{392E12B8-58D1-A580-A748-F3FAC36A9E25}"/>
              </a:ext>
            </a:extLst>
          </p:cNvPr>
          <p:cNvSpPr txBox="1"/>
          <p:nvPr/>
        </p:nvSpPr>
        <p:spPr>
          <a:xfrm>
            <a:off x="4995340" y="2522530"/>
            <a:ext cx="818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b="1" i="1" dirty="0">
                <a:latin typeface="Calibri"/>
                <a:ea typeface="Calibri"/>
                <a:cs typeface="Calibri"/>
                <a:sym typeface="Calibri"/>
              </a:rPr>
              <a:t>predictions</a:t>
            </a:r>
            <a:endParaRPr sz="1000" b="1" i="1" dirty="0">
              <a:latin typeface="Calibri"/>
              <a:ea typeface="Calibri"/>
              <a:cs typeface="Calibri"/>
              <a:sym typeface="Calibri"/>
            </a:endParaRPr>
          </a:p>
        </p:txBody>
      </p:sp>
      <p:sp>
        <p:nvSpPr>
          <p:cNvPr id="41" name="Rectángulo 40">
            <a:extLst>
              <a:ext uri="{FF2B5EF4-FFF2-40B4-BE49-F238E27FC236}">
                <a16:creationId xmlns:a16="http://schemas.microsoft.com/office/drawing/2014/main" id="{A1F28FD4-3D42-8E74-47FB-89F60EC02EED}"/>
              </a:ext>
            </a:extLst>
          </p:cNvPr>
          <p:cNvSpPr/>
          <p:nvPr/>
        </p:nvSpPr>
        <p:spPr>
          <a:xfrm>
            <a:off x="3620048" y="2638520"/>
            <a:ext cx="1375292" cy="305968"/>
          </a:xfrm>
          <a:prstGeom prst="rect">
            <a:avLst/>
          </a:prstGeom>
          <a:noFill/>
          <a:ln w="19050">
            <a:solidFill>
              <a:srgbClr val="1190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Conector: angular 45">
            <a:extLst>
              <a:ext uri="{FF2B5EF4-FFF2-40B4-BE49-F238E27FC236}">
                <a16:creationId xmlns:a16="http://schemas.microsoft.com/office/drawing/2014/main" id="{8DB6E957-E24D-603B-5385-00233DE8EA5B}"/>
              </a:ext>
            </a:extLst>
          </p:cNvPr>
          <p:cNvCxnSpPr>
            <a:stCxn id="15" idx="3"/>
            <a:endCxn id="41" idx="1"/>
          </p:cNvCxnSpPr>
          <p:nvPr/>
        </p:nvCxnSpPr>
        <p:spPr>
          <a:xfrm>
            <a:off x="1378974" y="1660662"/>
            <a:ext cx="2241074" cy="1130842"/>
          </a:xfrm>
          <a:prstGeom prst="bentConnector3">
            <a:avLst>
              <a:gd name="adj1" fmla="val 9527"/>
            </a:avLst>
          </a:prstGeom>
          <a:ln w="12700">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5">
            <a:extLst>
              <a:ext uri="{FF2B5EF4-FFF2-40B4-BE49-F238E27FC236}">
                <a16:creationId xmlns:a16="http://schemas.microsoft.com/office/drawing/2014/main" id="{42F8C1B9-A130-21ED-1207-5927CB153D7A}"/>
              </a:ext>
            </a:extLst>
          </p:cNvPr>
          <p:cNvSpPr txBox="1"/>
          <p:nvPr/>
        </p:nvSpPr>
        <p:spPr>
          <a:xfrm>
            <a:off x="3575956" y="4181427"/>
            <a:ext cx="5160780" cy="523220"/>
          </a:xfrm>
          <a:prstGeom prst="rect">
            <a:avLst/>
          </a:prstGeom>
          <a:solidFill>
            <a:schemeClr val="bg1"/>
          </a:solidFill>
          <a:effectLst>
            <a:outerShdw blurRad="50800" dist="38100" dir="8100000" algn="tr" rotWithShape="0">
              <a:prstClr val="black">
                <a:alpha val="40000"/>
              </a:prstClr>
            </a:outerShdw>
          </a:effectLst>
        </p:spPr>
        <p:txBody>
          <a:bodyPr wrap="square" rtlCol="0">
            <a:spAutoFit/>
          </a:bodyPr>
          <a:lstStyle/>
          <a:p>
            <a:pPr algn="ctr"/>
            <a:r>
              <a:rPr lang="en-US" sz="1400" dirty="0">
                <a:solidFill>
                  <a:schemeClr val="bg2">
                    <a:lumMod val="50000"/>
                  </a:schemeClr>
                </a:solidFill>
                <a:latin typeface="Helvetica" pitchFamily="2" charset="0"/>
              </a:rPr>
              <a:t>Our trained ML model allows us to perform thousands of evaluations in a small amount of time!</a:t>
            </a:r>
          </a:p>
        </p:txBody>
      </p:sp>
    </p:spTree>
    <p:extLst>
      <p:ext uri="{BB962C8B-B14F-4D97-AF65-F5344CB8AC3E}">
        <p14:creationId xmlns:p14="http://schemas.microsoft.com/office/powerpoint/2010/main" val="46893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6277E-07EC-3D4A-B32B-DAD7DCF756BF}"/>
              </a:ext>
            </a:extLst>
          </p:cNvPr>
          <p:cNvSpPr>
            <a:spLocks noGrp="1"/>
          </p:cNvSpPr>
          <p:nvPr>
            <p:ph type="title"/>
          </p:nvPr>
        </p:nvSpPr>
        <p:spPr/>
        <p:txBody>
          <a:bodyPr/>
          <a:lstStyle/>
          <a:p>
            <a:r>
              <a:rPr lang="es-MX" dirty="0" err="1"/>
              <a:t>Sensitivity</a:t>
            </a:r>
            <a:r>
              <a:rPr lang="es-MX" dirty="0"/>
              <a:t> </a:t>
            </a:r>
            <a:r>
              <a:rPr lang="es-MX" dirty="0" err="1"/>
              <a:t>Analysis</a:t>
            </a:r>
            <a:r>
              <a:rPr lang="es-MX" dirty="0"/>
              <a:t> (SA) </a:t>
            </a:r>
            <a:endParaRPr lang="en-CL" dirty="0"/>
          </a:p>
        </p:txBody>
      </p:sp>
      <p:sp>
        <p:nvSpPr>
          <p:cNvPr id="12" name="TextBox 11">
            <a:extLst>
              <a:ext uri="{FF2B5EF4-FFF2-40B4-BE49-F238E27FC236}">
                <a16:creationId xmlns:a16="http://schemas.microsoft.com/office/drawing/2014/main" id="{3A68AAC3-3BD0-E34F-86F2-2E352A63FE84}"/>
              </a:ext>
            </a:extLst>
          </p:cNvPr>
          <p:cNvSpPr txBox="1"/>
          <p:nvPr/>
        </p:nvSpPr>
        <p:spPr>
          <a:xfrm>
            <a:off x="397610" y="884555"/>
            <a:ext cx="5133035" cy="646331"/>
          </a:xfrm>
          <a:prstGeom prst="rect">
            <a:avLst/>
          </a:prstGeom>
          <a:solidFill>
            <a:schemeClr val="bg1"/>
          </a:solidFill>
          <a:effectLst>
            <a:outerShdw blurRad="50800" dist="38100" dir="8100000" algn="tr" rotWithShape="0">
              <a:prstClr val="black">
                <a:alpha val="40000"/>
              </a:prstClr>
            </a:outerShdw>
          </a:effectLst>
        </p:spPr>
        <p:txBody>
          <a:bodyPr wrap="square" rtlCol="0">
            <a:spAutoFit/>
          </a:bodyPr>
          <a:lstStyle/>
          <a:p>
            <a:pPr algn="ctr"/>
            <a:r>
              <a:rPr lang="en-US" dirty="0">
                <a:solidFill>
                  <a:schemeClr val="bg2">
                    <a:lumMod val="50000"/>
                  </a:schemeClr>
                </a:solidFill>
                <a:latin typeface="Helvetica" pitchFamily="2" charset="0"/>
              </a:rPr>
              <a:t>Analyze the sensitivity of lung response respect to model parameters</a:t>
            </a:r>
          </a:p>
        </p:txBody>
      </p:sp>
      <p:pic>
        <p:nvPicPr>
          <p:cNvPr id="4" name="Imagen 3">
            <a:extLst>
              <a:ext uri="{FF2B5EF4-FFF2-40B4-BE49-F238E27FC236}">
                <a16:creationId xmlns:a16="http://schemas.microsoft.com/office/drawing/2014/main" id="{59D41C1D-5D74-8B94-1EA8-00A54D6FB7E4}"/>
              </a:ext>
            </a:extLst>
          </p:cNvPr>
          <p:cNvPicPr>
            <a:picLocks noChangeAspect="1"/>
          </p:cNvPicPr>
          <p:nvPr/>
        </p:nvPicPr>
        <p:blipFill rotWithShape="1">
          <a:blip r:embed="rId3"/>
          <a:srcRect l="53733"/>
          <a:stretch/>
        </p:blipFill>
        <p:spPr>
          <a:xfrm>
            <a:off x="5964646" y="2892452"/>
            <a:ext cx="2346339" cy="1800000"/>
          </a:xfrm>
          <a:prstGeom prst="rect">
            <a:avLst/>
          </a:prstGeom>
        </p:spPr>
      </p:pic>
      <p:pic>
        <p:nvPicPr>
          <p:cNvPr id="5" name="Imagen 4">
            <a:extLst>
              <a:ext uri="{FF2B5EF4-FFF2-40B4-BE49-F238E27FC236}">
                <a16:creationId xmlns:a16="http://schemas.microsoft.com/office/drawing/2014/main" id="{977D499F-BEF5-3628-4285-03B8A0DA1D9A}"/>
              </a:ext>
            </a:extLst>
          </p:cNvPr>
          <p:cNvPicPr>
            <a:picLocks noChangeAspect="1"/>
          </p:cNvPicPr>
          <p:nvPr/>
        </p:nvPicPr>
        <p:blipFill rotWithShape="1">
          <a:blip r:embed="rId3"/>
          <a:srcRect r="51769"/>
          <a:stretch/>
        </p:blipFill>
        <p:spPr>
          <a:xfrm>
            <a:off x="5875244" y="939912"/>
            <a:ext cx="2445904" cy="1800000"/>
          </a:xfrm>
          <a:prstGeom prst="rect">
            <a:avLst/>
          </a:prstGeom>
        </p:spPr>
      </p:pic>
      <p:grpSp>
        <p:nvGrpSpPr>
          <p:cNvPr id="9" name="Group 22">
            <a:extLst>
              <a:ext uri="{FF2B5EF4-FFF2-40B4-BE49-F238E27FC236}">
                <a16:creationId xmlns:a16="http://schemas.microsoft.com/office/drawing/2014/main" id="{F0574E16-84D8-5914-592D-0E4136F6D5C9}"/>
              </a:ext>
            </a:extLst>
          </p:cNvPr>
          <p:cNvGrpSpPr/>
          <p:nvPr/>
        </p:nvGrpSpPr>
        <p:grpSpPr>
          <a:xfrm>
            <a:off x="822852" y="1749912"/>
            <a:ext cx="3496976" cy="1178365"/>
            <a:chOff x="4856193" y="928462"/>
            <a:chExt cx="3496976" cy="1178365"/>
          </a:xfrm>
        </p:grpSpPr>
        <p:sp>
          <p:nvSpPr>
            <p:cNvPr id="10" name="Rectangle 18">
              <a:extLst>
                <a:ext uri="{FF2B5EF4-FFF2-40B4-BE49-F238E27FC236}">
                  <a16:creationId xmlns:a16="http://schemas.microsoft.com/office/drawing/2014/main" id="{89E3A7B0-4A7A-F786-DD60-AE62AD8ADCEC}"/>
                </a:ext>
              </a:extLst>
            </p:cNvPr>
            <p:cNvSpPr/>
            <p:nvPr/>
          </p:nvSpPr>
          <p:spPr>
            <a:xfrm>
              <a:off x="4856193" y="928462"/>
              <a:ext cx="3496976" cy="1178365"/>
            </a:xfrm>
            <a:prstGeom prst="rect">
              <a:avLst/>
            </a:prstGeom>
            <a:solidFill>
              <a:schemeClr val="bg1"/>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dirty="0"/>
            </a:p>
          </p:txBody>
        </p:sp>
        <p:sp>
          <p:nvSpPr>
            <p:cNvPr id="14" name="TextBox 13">
              <a:extLst>
                <a:ext uri="{FF2B5EF4-FFF2-40B4-BE49-F238E27FC236}">
                  <a16:creationId xmlns:a16="http://schemas.microsoft.com/office/drawing/2014/main" id="{E3D6EA67-218B-7191-1A34-50F74C2F5826}"/>
                </a:ext>
              </a:extLst>
            </p:cNvPr>
            <p:cNvSpPr txBox="1"/>
            <p:nvPr/>
          </p:nvSpPr>
          <p:spPr>
            <a:xfrm>
              <a:off x="5387540" y="937612"/>
              <a:ext cx="2434281" cy="307777"/>
            </a:xfrm>
            <a:prstGeom prst="rect">
              <a:avLst/>
            </a:prstGeom>
            <a:noFill/>
          </p:spPr>
          <p:txBody>
            <a:bodyPr wrap="square">
              <a:spAutoFit/>
            </a:bodyPr>
            <a:lstStyle/>
            <a:p>
              <a:pPr algn="ctr"/>
              <a:r>
                <a:rPr lang="es-CL" sz="1400" dirty="0" err="1">
                  <a:solidFill>
                    <a:schemeClr val="bg2">
                      <a:lumMod val="50000"/>
                    </a:schemeClr>
                  </a:solidFill>
                  <a:latin typeface="Helvetica" pitchFamily="2" charset="0"/>
                </a:rPr>
                <a:t>Variance</a:t>
              </a:r>
              <a:r>
                <a:rPr lang="es-CL" sz="1400" dirty="0">
                  <a:solidFill>
                    <a:schemeClr val="bg2">
                      <a:lumMod val="50000"/>
                    </a:schemeClr>
                  </a:solidFill>
                  <a:latin typeface="Helvetica" pitchFamily="2" charset="0"/>
                </a:rPr>
                <a:t> </a:t>
              </a:r>
              <a:r>
                <a:rPr lang="es-CL" sz="1400" dirty="0" err="1">
                  <a:solidFill>
                    <a:schemeClr val="bg2">
                      <a:lumMod val="50000"/>
                    </a:schemeClr>
                  </a:solidFill>
                  <a:latin typeface="Helvetica" pitchFamily="2" charset="0"/>
                </a:rPr>
                <a:t>decomposition</a:t>
              </a:r>
              <a:endParaRPr lang="en-CL" sz="1400" dirty="0"/>
            </a:p>
          </p:txBody>
        </p:sp>
      </p:grpSp>
      <p:grpSp>
        <p:nvGrpSpPr>
          <p:cNvPr id="16" name="Group 21">
            <a:extLst>
              <a:ext uri="{FF2B5EF4-FFF2-40B4-BE49-F238E27FC236}">
                <a16:creationId xmlns:a16="http://schemas.microsoft.com/office/drawing/2014/main" id="{2B4C387E-3A11-80EF-E2A1-974EFB05C939}"/>
              </a:ext>
            </a:extLst>
          </p:cNvPr>
          <p:cNvGrpSpPr/>
          <p:nvPr/>
        </p:nvGrpSpPr>
        <p:grpSpPr>
          <a:xfrm>
            <a:off x="1083507" y="3324158"/>
            <a:ext cx="2988480" cy="1279997"/>
            <a:chOff x="4700998" y="3576208"/>
            <a:chExt cx="3916695" cy="1279997"/>
          </a:xfrm>
        </p:grpSpPr>
        <p:sp>
          <p:nvSpPr>
            <p:cNvPr id="17" name="Rectangle 19">
              <a:extLst>
                <a:ext uri="{FF2B5EF4-FFF2-40B4-BE49-F238E27FC236}">
                  <a16:creationId xmlns:a16="http://schemas.microsoft.com/office/drawing/2014/main" id="{6BE67BCA-4EC2-98A1-E7DF-0040F8FE642F}"/>
                </a:ext>
              </a:extLst>
            </p:cNvPr>
            <p:cNvSpPr/>
            <p:nvPr/>
          </p:nvSpPr>
          <p:spPr>
            <a:xfrm>
              <a:off x="4700998" y="3576208"/>
              <a:ext cx="3916695" cy="1279997"/>
            </a:xfrm>
            <a:prstGeom prst="rect">
              <a:avLst/>
            </a:prstGeom>
            <a:solidFill>
              <a:schemeClr val="bg1"/>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dirty="0"/>
            </a:p>
          </p:txBody>
        </p:sp>
        <p:sp>
          <p:nvSpPr>
            <p:cNvPr id="18" name="TextBox 14">
              <a:extLst>
                <a:ext uri="{FF2B5EF4-FFF2-40B4-BE49-F238E27FC236}">
                  <a16:creationId xmlns:a16="http://schemas.microsoft.com/office/drawing/2014/main" id="{F5633271-F8EB-CF00-44E5-B51CCF6D1232}"/>
                </a:ext>
              </a:extLst>
            </p:cNvPr>
            <p:cNvSpPr txBox="1"/>
            <p:nvPr/>
          </p:nvSpPr>
          <p:spPr>
            <a:xfrm>
              <a:off x="5368263" y="3599309"/>
              <a:ext cx="2434281" cy="307777"/>
            </a:xfrm>
            <a:prstGeom prst="rect">
              <a:avLst/>
            </a:prstGeom>
            <a:noFill/>
          </p:spPr>
          <p:txBody>
            <a:bodyPr wrap="square">
              <a:spAutoFit/>
            </a:bodyPr>
            <a:lstStyle/>
            <a:p>
              <a:pPr algn="ctr"/>
              <a:r>
                <a:rPr lang="es-CL" sz="1400" dirty="0" err="1">
                  <a:solidFill>
                    <a:schemeClr val="bg2">
                      <a:lumMod val="50000"/>
                    </a:schemeClr>
                  </a:solidFill>
                  <a:latin typeface="Helvetica" pitchFamily="2" charset="0"/>
                </a:rPr>
                <a:t>Sobol</a:t>
              </a:r>
              <a:r>
                <a:rPr lang="es-CL" sz="1400" dirty="0">
                  <a:solidFill>
                    <a:schemeClr val="bg2">
                      <a:lumMod val="50000"/>
                    </a:schemeClr>
                  </a:solidFill>
                  <a:latin typeface="Helvetica" pitchFamily="2" charset="0"/>
                </a:rPr>
                <a:t>’ </a:t>
              </a:r>
              <a:r>
                <a:rPr lang="es-CL" sz="1400" dirty="0" err="1">
                  <a:solidFill>
                    <a:schemeClr val="bg2">
                      <a:lumMod val="50000"/>
                    </a:schemeClr>
                  </a:solidFill>
                  <a:latin typeface="Helvetica" pitchFamily="2" charset="0"/>
                </a:rPr>
                <a:t>indices</a:t>
              </a:r>
              <a:endParaRPr lang="en-CL" sz="1400" dirty="0"/>
            </a:p>
          </p:txBody>
        </p:sp>
      </p:grpSp>
      <p:sp>
        <p:nvSpPr>
          <p:cNvPr id="22" name="Down Arrow 23">
            <a:extLst>
              <a:ext uri="{FF2B5EF4-FFF2-40B4-BE49-F238E27FC236}">
                <a16:creationId xmlns:a16="http://schemas.microsoft.com/office/drawing/2014/main" id="{91035EB2-7F60-B924-0C64-BFC48F4E4280}"/>
              </a:ext>
            </a:extLst>
          </p:cNvPr>
          <p:cNvSpPr/>
          <p:nvPr/>
        </p:nvSpPr>
        <p:spPr>
          <a:xfrm>
            <a:off x="2467670" y="2892452"/>
            <a:ext cx="154460" cy="514878"/>
          </a:xfrm>
          <a:prstGeom prst="downArrow">
            <a:avLst>
              <a:gd name="adj1" fmla="val 50000"/>
              <a:gd name="adj2" fmla="val 1466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pic>
        <p:nvPicPr>
          <p:cNvPr id="26" name="Imagen 25">
            <a:extLst>
              <a:ext uri="{FF2B5EF4-FFF2-40B4-BE49-F238E27FC236}">
                <a16:creationId xmlns:a16="http://schemas.microsoft.com/office/drawing/2014/main" id="{8F1FCB72-B111-47B0-A7C1-EC19BEBDAE37}"/>
              </a:ext>
            </a:extLst>
          </p:cNvPr>
          <p:cNvPicPr>
            <a:picLocks noChangeAspect="1"/>
          </p:cNvPicPr>
          <p:nvPr/>
        </p:nvPicPr>
        <p:blipFill rotWithShape="1">
          <a:blip r:embed="rId4"/>
          <a:srcRect l="26731" r="7629"/>
          <a:stretch/>
        </p:blipFill>
        <p:spPr>
          <a:xfrm>
            <a:off x="1225151" y="2094633"/>
            <a:ext cx="2717790" cy="557584"/>
          </a:xfrm>
          <a:prstGeom prst="rect">
            <a:avLst/>
          </a:prstGeom>
        </p:spPr>
      </p:pic>
      <p:pic>
        <p:nvPicPr>
          <p:cNvPr id="29" name="Imagen 28">
            <a:extLst>
              <a:ext uri="{FF2B5EF4-FFF2-40B4-BE49-F238E27FC236}">
                <a16:creationId xmlns:a16="http://schemas.microsoft.com/office/drawing/2014/main" id="{F48DB4BE-B558-B094-2363-FF0251A5E026}"/>
              </a:ext>
            </a:extLst>
          </p:cNvPr>
          <p:cNvPicPr>
            <a:picLocks noChangeAspect="1"/>
          </p:cNvPicPr>
          <p:nvPr/>
        </p:nvPicPr>
        <p:blipFill rotWithShape="1">
          <a:blip r:embed="rId5"/>
          <a:srcRect l="36842" r="36225"/>
          <a:stretch/>
        </p:blipFill>
        <p:spPr>
          <a:xfrm>
            <a:off x="1974713" y="3590284"/>
            <a:ext cx="1093229" cy="497910"/>
          </a:xfrm>
          <a:prstGeom prst="rect">
            <a:avLst/>
          </a:prstGeom>
        </p:spPr>
      </p:pic>
      <p:pic>
        <p:nvPicPr>
          <p:cNvPr id="33" name="Imagen 32">
            <a:extLst>
              <a:ext uri="{FF2B5EF4-FFF2-40B4-BE49-F238E27FC236}">
                <a16:creationId xmlns:a16="http://schemas.microsoft.com/office/drawing/2014/main" id="{05F0FB07-F058-DDB4-F82B-54322A8AB60F}"/>
              </a:ext>
            </a:extLst>
          </p:cNvPr>
          <p:cNvPicPr>
            <a:picLocks noChangeAspect="1"/>
          </p:cNvPicPr>
          <p:nvPr/>
        </p:nvPicPr>
        <p:blipFill rotWithShape="1">
          <a:blip r:embed="rId6"/>
          <a:srcRect l="36842" r="36225"/>
          <a:stretch/>
        </p:blipFill>
        <p:spPr>
          <a:xfrm>
            <a:off x="1921055" y="4065751"/>
            <a:ext cx="1093229" cy="503322"/>
          </a:xfrm>
          <a:prstGeom prst="rect">
            <a:avLst/>
          </a:prstGeom>
        </p:spPr>
      </p:pic>
    </p:spTree>
    <p:extLst>
      <p:ext uri="{BB962C8B-B14F-4D97-AF65-F5344CB8AC3E}">
        <p14:creationId xmlns:p14="http://schemas.microsoft.com/office/powerpoint/2010/main" val="80541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dissolv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6277E-07EC-3D4A-B32B-DAD7DCF756BF}"/>
              </a:ext>
            </a:extLst>
          </p:cNvPr>
          <p:cNvSpPr>
            <a:spLocks noGrp="1"/>
          </p:cNvSpPr>
          <p:nvPr>
            <p:ph type="title"/>
          </p:nvPr>
        </p:nvSpPr>
        <p:spPr/>
        <p:txBody>
          <a:bodyPr/>
          <a:lstStyle/>
          <a:p>
            <a:r>
              <a:rPr lang="es-MX" dirty="0" err="1"/>
              <a:t>Main</a:t>
            </a:r>
            <a:r>
              <a:rPr lang="es-MX" dirty="0"/>
              <a:t> </a:t>
            </a:r>
            <a:r>
              <a:rPr lang="es-MX" dirty="0" err="1"/>
              <a:t>Effects</a:t>
            </a:r>
            <a:r>
              <a:rPr lang="es-MX" dirty="0"/>
              <a:t> (ME)</a:t>
            </a:r>
            <a:endParaRPr lang="en-CL" dirty="0"/>
          </a:p>
        </p:txBody>
      </p:sp>
      <p:pic>
        <p:nvPicPr>
          <p:cNvPr id="6" name="Imagen 5">
            <a:extLst>
              <a:ext uri="{FF2B5EF4-FFF2-40B4-BE49-F238E27FC236}">
                <a16:creationId xmlns:a16="http://schemas.microsoft.com/office/drawing/2014/main" id="{5A6F77B5-F047-5171-B6FC-9CB3C60A4E69}"/>
              </a:ext>
            </a:extLst>
          </p:cNvPr>
          <p:cNvPicPr>
            <a:picLocks noChangeAspect="1"/>
          </p:cNvPicPr>
          <p:nvPr/>
        </p:nvPicPr>
        <p:blipFill rotWithShape="1">
          <a:blip r:embed="rId3"/>
          <a:srcRect t="50318"/>
          <a:stretch/>
        </p:blipFill>
        <p:spPr>
          <a:xfrm>
            <a:off x="3854787" y="1440602"/>
            <a:ext cx="4860000" cy="1665991"/>
          </a:xfrm>
          <a:prstGeom prst="rect">
            <a:avLst/>
          </a:prstGeom>
        </p:spPr>
      </p:pic>
      <p:sp>
        <p:nvSpPr>
          <p:cNvPr id="8" name="TextBox 11">
            <a:extLst>
              <a:ext uri="{FF2B5EF4-FFF2-40B4-BE49-F238E27FC236}">
                <a16:creationId xmlns:a16="http://schemas.microsoft.com/office/drawing/2014/main" id="{5A77643E-1E09-F725-37AE-4253E23CCEB0}"/>
              </a:ext>
            </a:extLst>
          </p:cNvPr>
          <p:cNvSpPr txBox="1"/>
          <p:nvPr/>
        </p:nvSpPr>
        <p:spPr>
          <a:xfrm>
            <a:off x="672262" y="870873"/>
            <a:ext cx="6546200" cy="369332"/>
          </a:xfrm>
          <a:prstGeom prst="rect">
            <a:avLst/>
          </a:prstGeom>
          <a:solidFill>
            <a:schemeClr val="bg1"/>
          </a:solidFill>
          <a:effectLst>
            <a:outerShdw blurRad="50800" dist="38100" dir="8100000" algn="tr" rotWithShape="0">
              <a:prstClr val="black">
                <a:alpha val="40000"/>
              </a:prstClr>
            </a:outerShdw>
          </a:effectLst>
        </p:spPr>
        <p:txBody>
          <a:bodyPr wrap="square" rtlCol="0">
            <a:spAutoFit/>
          </a:bodyPr>
          <a:lstStyle/>
          <a:p>
            <a:pPr algn="ctr"/>
            <a:r>
              <a:rPr lang="en-US" dirty="0">
                <a:solidFill>
                  <a:schemeClr val="bg2">
                    <a:lumMod val="50000"/>
                  </a:schemeClr>
                </a:solidFill>
                <a:latin typeface="Helvetica" pitchFamily="2" charset="0"/>
              </a:rPr>
              <a:t>Information on how each parameter affects the lung response.</a:t>
            </a:r>
          </a:p>
        </p:txBody>
      </p:sp>
      <p:pic>
        <p:nvPicPr>
          <p:cNvPr id="3" name="Imagen 2">
            <a:extLst>
              <a:ext uri="{FF2B5EF4-FFF2-40B4-BE49-F238E27FC236}">
                <a16:creationId xmlns:a16="http://schemas.microsoft.com/office/drawing/2014/main" id="{11F69A72-3F93-DAFA-6637-B278673888A2}"/>
              </a:ext>
            </a:extLst>
          </p:cNvPr>
          <p:cNvPicPr>
            <a:picLocks noChangeAspect="1"/>
          </p:cNvPicPr>
          <p:nvPr/>
        </p:nvPicPr>
        <p:blipFill rotWithShape="1">
          <a:blip r:embed="rId4"/>
          <a:srcRect t="49067"/>
          <a:stretch/>
        </p:blipFill>
        <p:spPr>
          <a:xfrm>
            <a:off x="3890787" y="3111400"/>
            <a:ext cx="4824000" cy="1707220"/>
          </a:xfrm>
          <a:prstGeom prst="rect">
            <a:avLst/>
          </a:prstGeom>
        </p:spPr>
      </p:pic>
      <mc:AlternateContent xmlns:mc="http://schemas.openxmlformats.org/markup-compatibility/2006">
        <mc:Choice xmlns:a14="http://schemas.microsoft.com/office/drawing/2010/main" Requires="a14">
          <p:sp>
            <p:nvSpPr>
              <p:cNvPr id="7" name="TextBox 10">
                <a:extLst>
                  <a:ext uri="{FF2B5EF4-FFF2-40B4-BE49-F238E27FC236}">
                    <a16:creationId xmlns:a16="http://schemas.microsoft.com/office/drawing/2014/main" id="{6868E8DE-220E-AB18-4AD0-663C6C433AF2}"/>
                  </a:ext>
                </a:extLst>
              </p:cNvPr>
              <p:cNvSpPr txBox="1"/>
              <p:nvPr/>
            </p:nvSpPr>
            <p:spPr>
              <a:xfrm>
                <a:off x="429213" y="1747783"/>
                <a:ext cx="3349831" cy="2677656"/>
              </a:xfrm>
              <a:prstGeom prst="rect">
                <a:avLst/>
              </a:prstGeom>
              <a:noFill/>
            </p:spPr>
            <p:txBody>
              <a:bodyPr wrap="square">
                <a:spAutoFit/>
              </a:bodyPr>
              <a:lstStyle/>
              <a:p>
                <a:r>
                  <a:rPr lang="en-US" sz="1400" dirty="0">
                    <a:solidFill>
                      <a:schemeClr val="bg2">
                        <a:lumMod val="50000"/>
                      </a:schemeClr>
                    </a:solidFill>
                    <a:latin typeface="Helvetica" pitchFamily="2" charset="0"/>
                  </a:rPr>
                  <a:t>Decreasing non-linear behavior between chest wall parameter </a:t>
                </a:r>
                <a14:m>
                  <m:oMath xmlns:m="http://schemas.openxmlformats.org/officeDocument/2006/math">
                    <m:sSub>
                      <m:sSubPr>
                        <m:ctrlPr>
                          <a:rPr lang="es-MX" sz="1400" b="0" i="1" dirty="0" smtClean="0">
                            <a:solidFill>
                              <a:schemeClr val="bg2">
                                <a:lumMod val="50000"/>
                              </a:schemeClr>
                            </a:solidFill>
                            <a:latin typeface="Cambria Math" panose="02040503050406030204" pitchFamily="18" charset="0"/>
                          </a:rPr>
                        </m:ctrlPr>
                      </m:sSubPr>
                      <m:e>
                        <m:r>
                          <a:rPr lang="en-US" sz="1400" i="1" dirty="0" smtClean="0">
                            <a:solidFill>
                              <a:schemeClr val="bg2">
                                <a:lumMod val="50000"/>
                              </a:schemeClr>
                            </a:solidFill>
                            <a:latin typeface="Cambria Math" panose="02040503050406030204" pitchFamily="18" charset="0"/>
                          </a:rPr>
                          <m:t>𝐾</m:t>
                        </m:r>
                      </m:e>
                      <m:sub>
                        <m:r>
                          <a:rPr lang="es-MX" sz="1400" b="0" i="1" dirty="0" smtClean="0">
                            <a:solidFill>
                              <a:schemeClr val="bg2">
                                <a:lumMod val="50000"/>
                              </a:schemeClr>
                            </a:solidFill>
                            <a:latin typeface="Cambria Math" panose="02040503050406030204" pitchFamily="18" charset="0"/>
                          </a:rPr>
                          <m:t>𝑠</m:t>
                        </m:r>
                      </m:sub>
                    </m:sSub>
                    <m:r>
                      <a:rPr lang="en-US" sz="1400" i="1" dirty="0" smtClean="0">
                        <a:solidFill>
                          <a:schemeClr val="bg2">
                            <a:lumMod val="50000"/>
                          </a:schemeClr>
                        </a:solidFill>
                        <a:latin typeface="Cambria Math" panose="02040503050406030204" pitchFamily="18" charset="0"/>
                      </a:rPr>
                      <m:t> </m:t>
                    </m:r>
                  </m:oMath>
                </a14:m>
                <a:r>
                  <a:rPr lang="en-US" sz="1400" dirty="0">
                    <a:solidFill>
                      <a:schemeClr val="bg2">
                        <a:lumMod val="50000"/>
                      </a:schemeClr>
                    </a:solidFill>
                    <a:latin typeface="Helvetica" pitchFamily="2" charset="0"/>
                  </a:rPr>
                  <a:t>and </a:t>
                </a:r>
                <a14:m>
                  <m:oMath xmlns:m="http://schemas.openxmlformats.org/officeDocument/2006/math">
                    <m:sSub>
                      <m:sSubPr>
                        <m:ctrlPr>
                          <a:rPr lang="es-MX" sz="1400" i="1" dirty="0">
                            <a:solidFill>
                              <a:schemeClr val="bg2">
                                <a:lumMod val="50000"/>
                              </a:schemeClr>
                            </a:solidFill>
                            <a:latin typeface="Cambria Math" panose="02040503050406030204" pitchFamily="18" charset="0"/>
                          </a:rPr>
                        </m:ctrlPr>
                      </m:sSubPr>
                      <m:e>
                        <m:r>
                          <a:rPr lang="es-MX" sz="1400" b="0" i="1" dirty="0" smtClean="0">
                            <a:solidFill>
                              <a:schemeClr val="bg2">
                                <a:lumMod val="50000"/>
                              </a:schemeClr>
                            </a:solidFill>
                            <a:latin typeface="Cambria Math" panose="02040503050406030204" pitchFamily="18" charset="0"/>
                          </a:rPr>
                          <m:t>𝐶</m:t>
                        </m:r>
                      </m:e>
                      <m:sub>
                        <m:r>
                          <a:rPr lang="es-MX" sz="1400" b="0" i="1" dirty="0" smtClean="0">
                            <a:solidFill>
                              <a:schemeClr val="bg2">
                                <a:lumMod val="50000"/>
                              </a:schemeClr>
                            </a:solidFill>
                            <a:latin typeface="Cambria Math" panose="02040503050406030204" pitchFamily="18" charset="0"/>
                          </a:rPr>
                          <m:t>𝑟</m:t>
                        </m:r>
                        <m:r>
                          <a:rPr lang="es-MX" sz="1400" i="1" dirty="0">
                            <a:solidFill>
                              <a:schemeClr val="bg2">
                                <a:lumMod val="50000"/>
                              </a:schemeClr>
                            </a:solidFill>
                            <a:latin typeface="Cambria Math" panose="02040503050406030204" pitchFamily="18" charset="0"/>
                          </a:rPr>
                          <m:t>𝑠</m:t>
                        </m:r>
                      </m:sub>
                    </m:sSub>
                    <m:r>
                      <a:rPr lang="en-US" sz="1400" i="1" dirty="0">
                        <a:solidFill>
                          <a:schemeClr val="bg2">
                            <a:lumMod val="50000"/>
                          </a:schemeClr>
                        </a:solidFill>
                        <a:latin typeface="Cambria Math" panose="02040503050406030204" pitchFamily="18" charset="0"/>
                      </a:rPr>
                      <m:t> </m:t>
                    </m:r>
                  </m:oMath>
                </a14:m>
                <a:r>
                  <a:rPr lang="en-US" sz="1400" dirty="0">
                    <a:solidFill>
                      <a:schemeClr val="bg2">
                        <a:lumMod val="50000"/>
                      </a:schemeClr>
                    </a:solidFill>
                    <a:latin typeface="Helvetica" pitchFamily="2" charset="0"/>
                  </a:rPr>
                  <a:t>.</a:t>
                </a:r>
              </a:p>
              <a:p>
                <a:endParaRPr lang="en-US" sz="1400" dirty="0">
                  <a:solidFill>
                    <a:schemeClr val="bg2">
                      <a:lumMod val="50000"/>
                    </a:schemeClr>
                  </a:solidFill>
                  <a:latin typeface="Helvetica" pitchFamily="2" charset="0"/>
                </a:endParaRPr>
              </a:p>
              <a:p>
                <a:endParaRPr lang="en-US" sz="1400" dirty="0">
                  <a:solidFill>
                    <a:schemeClr val="bg2">
                      <a:lumMod val="50000"/>
                    </a:schemeClr>
                  </a:solidFill>
                  <a:latin typeface="Helvetica" pitchFamily="2" charset="0"/>
                </a:endParaRPr>
              </a:p>
              <a:p>
                <a:r>
                  <a:rPr lang="en-US" sz="1400" dirty="0">
                    <a:solidFill>
                      <a:schemeClr val="bg2">
                        <a:lumMod val="50000"/>
                      </a:schemeClr>
                    </a:solidFill>
                    <a:latin typeface="Helvetica" pitchFamily="2" charset="0"/>
                  </a:rPr>
                  <a:t>Strong influence of permeability 𝑘 on airways resistance </a:t>
                </a:r>
                <a14:m>
                  <m:oMath xmlns:m="http://schemas.openxmlformats.org/officeDocument/2006/math">
                    <m:r>
                      <a:rPr lang="en-US" sz="1400" i="1" dirty="0" smtClean="0">
                        <a:solidFill>
                          <a:schemeClr val="bg2">
                            <a:lumMod val="50000"/>
                          </a:schemeClr>
                        </a:solidFill>
                        <a:latin typeface="Cambria Math" panose="02040503050406030204" pitchFamily="18" charset="0"/>
                      </a:rPr>
                      <m:t>𝑅</m:t>
                    </m:r>
                  </m:oMath>
                </a14:m>
                <a:r>
                  <a:rPr lang="en-US" sz="1400" dirty="0">
                    <a:solidFill>
                      <a:schemeClr val="bg2">
                        <a:lumMod val="50000"/>
                      </a:schemeClr>
                    </a:solidFill>
                    <a:latin typeface="Helvetica" pitchFamily="2" charset="0"/>
                  </a:rPr>
                  <a:t>.</a:t>
                </a:r>
              </a:p>
              <a:p>
                <a:endParaRPr lang="en-US" sz="1400" dirty="0">
                  <a:solidFill>
                    <a:schemeClr val="bg2">
                      <a:lumMod val="50000"/>
                    </a:schemeClr>
                  </a:solidFill>
                  <a:latin typeface="Helvetica" pitchFamily="2" charset="0"/>
                </a:endParaRPr>
              </a:p>
              <a:p>
                <a:endParaRPr lang="en-US" sz="1400" dirty="0">
                  <a:solidFill>
                    <a:schemeClr val="bg2">
                      <a:lumMod val="50000"/>
                    </a:schemeClr>
                  </a:solidFill>
                  <a:latin typeface="Helvetica" pitchFamily="2" charset="0"/>
                </a:endParaRPr>
              </a:p>
              <a:p>
                <a:r>
                  <a:rPr lang="en-US" sz="1400" dirty="0">
                    <a:solidFill>
                      <a:schemeClr val="bg2">
                        <a:lumMod val="50000"/>
                      </a:schemeClr>
                    </a:solidFill>
                    <a:latin typeface="Helvetica" pitchFamily="2" charset="0"/>
                  </a:rPr>
                  <a:t>Null influence of some constitutive model parameters (</a:t>
                </a:r>
                <a14:m>
                  <m:oMath xmlns:m="http://schemas.openxmlformats.org/officeDocument/2006/math">
                    <m:sSub>
                      <m:sSubPr>
                        <m:ctrlPr>
                          <a:rPr lang="es-MX" sz="1400" b="0" i="1" dirty="0" smtClean="0">
                            <a:solidFill>
                              <a:schemeClr val="bg2">
                                <a:lumMod val="50000"/>
                              </a:schemeClr>
                            </a:solidFill>
                            <a:latin typeface="Cambria Math" panose="02040503050406030204" pitchFamily="18" charset="0"/>
                          </a:rPr>
                        </m:ctrlPr>
                      </m:sSubPr>
                      <m:e>
                        <m:r>
                          <a:rPr lang="es-MX" sz="1400" b="0" i="1" dirty="0" smtClean="0">
                            <a:solidFill>
                              <a:schemeClr val="bg2">
                                <a:lumMod val="50000"/>
                              </a:schemeClr>
                            </a:solidFill>
                            <a:latin typeface="Cambria Math" panose="02040503050406030204" pitchFamily="18" charset="0"/>
                          </a:rPr>
                          <m:t>𝑐</m:t>
                        </m:r>
                      </m:e>
                      <m:sub>
                        <m:r>
                          <a:rPr lang="es-MX" sz="1400" b="0" i="1" dirty="0" smtClean="0">
                            <a:solidFill>
                              <a:schemeClr val="bg2">
                                <a:lumMod val="50000"/>
                              </a:schemeClr>
                            </a:solidFill>
                            <a:latin typeface="Cambria Math" panose="02040503050406030204" pitchFamily="18" charset="0"/>
                          </a:rPr>
                          <m:t>1</m:t>
                        </m:r>
                      </m:sub>
                    </m:sSub>
                  </m:oMath>
                </a14:m>
                <a:r>
                  <a:rPr lang="en-US" sz="1400" dirty="0">
                    <a:solidFill>
                      <a:schemeClr val="bg2">
                        <a:lumMod val="50000"/>
                      </a:schemeClr>
                    </a:solidFill>
                    <a:latin typeface="Helvetica" pitchFamily="2" charset="0"/>
                  </a:rPr>
                  <a:t> and </a:t>
                </a:r>
                <a14:m>
                  <m:oMath xmlns:m="http://schemas.openxmlformats.org/officeDocument/2006/math">
                    <m:sSub>
                      <m:sSubPr>
                        <m:ctrlPr>
                          <a:rPr lang="es-MX" sz="1400" i="1" dirty="0">
                            <a:solidFill>
                              <a:schemeClr val="bg2">
                                <a:lumMod val="50000"/>
                              </a:schemeClr>
                            </a:solidFill>
                            <a:latin typeface="Cambria Math" panose="02040503050406030204" pitchFamily="18" charset="0"/>
                          </a:rPr>
                        </m:ctrlPr>
                      </m:sSubPr>
                      <m:e>
                        <m:r>
                          <a:rPr lang="es-MX" sz="1400" i="1" dirty="0">
                            <a:solidFill>
                              <a:schemeClr val="bg2">
                                <a:lumMod val="50000"/>
                              </a:schemeClr>
                            </a:solidFill>
                            <a:latin typeface="Cambria Math" panose="02040503050406030204" pitchFamily="18" charset="0"/>
                          </a:rPr>
                          <m:t>𝑐</m:t>
                        </m:r>
                      </m:e>
                      <m:sub>
                        <m:r>
                          <a:rPr lang="es-MX" sz="1400" b="0" i="1" dirty="0" smtClean="0">
                            <a:solidFill>
                              <a:schemeClr val="bg2">
                                <a:lumMod val="50000"/>
                              </a:schemeClr>
                            </a:solidFill>
                            <a:latin typeface="Cambria Math" panose="02040503050406030204" pitchFamily="18" charset="0"/>
                          </a:rPr>
                          <m:t>3</m:t>
                        </m:r>
                      </m:sub>
                    </m:sSub>
                  </m:oMath>
                </a14:m>
                <a:r>
                  <a:rPr lang="en-US" sz="1400" dirty="0">
                    <a:solidFill>
                      <a:schemeClr val="bg2">
                        <a:lumMod val="50000"/>
                      </a:schemeClr>
                    </a:solidFill>
                    <a:latin typeface="Helvetica" pitchFamily="2" charset="0"/>
                  </a:rPr>
                  <a:t>).</a:t>
                </a:r>
              </a:p>
              <a:p>
                <a:endParaRPr lang="en-US" sz="1400" dirty="0">
                  <a:solidFill>
                    <a:schemeClr val="bg2">
                      <a:lumMod val="50000"/>
                    </a:schemeClr>
                  </a:solidFill>
                  <a:latin typeface="Helvetica" pitchFamily="2" charset="0"/>
                </a:endParaRPr>
              </a:p>
            </p:txBody>
          </p:sp>
        </mc:Choice>
        <mc:Fallback>
          <p:sp>
            <p:nvSpPr>
              <p:cNvPr id="7" name="TextBox 10">
                <a:extLst>
                  <a:ext uri="{FF2B5EF4-FFF2-40B4-BE49-F238E27FC236}">
                    <a16:creationId xmlns:a16="http://schemas.microsoft.com/office/drawing/2014/main" id="{6868E8DE-220E-AB18-4AD0-663C6C433AF2}"/>
                  </a:ext>
                </a:extLst>
              </p:cNvPr>
              <p:cNvSpPr txBox="1">
                <a:spLocks noRot="1" noChangeAspect="1" noMove="1" noResize="1" noEditPoints="1" noAdjustHandles="1" noChangeArrowheads="1" noChangeShapeType="1" noTextEdit="1"/>
              </p:cNvSpPr>
              <p:nvPr/>
            </p:nvSpPr>
            <p:spPr>
              <a:xfrm>
                <a:off x="429213" y="1747783"/>
                <a:ext cx="3349831" cy="2677656"/>
              </a:xfrm>
              <a:prstGeom prst="rect">
                <a:avLst/>
              </a:prstGeom>
              <a:blipFill>
                <a:blip r:embed="rId5"/>
                <a:stretch>
                  <a:fillRect l="-545" t="-456"/>
                </a:stretch>
              </a:blipFill>
            </p:spPr>
            <p:txBody>
              <a:bodyPr/>
              <a:lstStyle/>
              <a:p>
                <a:r>
                  <a:rPr lang="en-US">
                    <a:noFill/>
                  </a:rPr>
                  <a:t> </a:t>
                </a:r>
              </a:p>
            </p:txBody>
          </p:sp>
        </mc:Fallback>
      </mc:AlternateContent>
    </p:spTree>
    <p:extLst>
      <p:ext uri="{BB962C8B-B14F-4D97-AF65-F5344CB8AC3E}">
        <p14:creationId xmlns:p14="http://schemas.microsoft.com/office/powerpoint/2010/main" val="187498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9C2B9D7-578B-20E6-F6A4-3F36706288C2}"/>
              </a:ext>
            </a:extLst>
          </p:cNvPr>
          <p:cNvSpPr txBox="1">
            <a:spLocks/>
          </p:cNvSpPr>
          <p:nvPr/>
        </p:nvSpPr>
        <p:spPr>
          <a:xfrm>
            <a:off x="144204" y="121667"/>
            <a:ext cx="7602317" cy="481160"/>
          </a:xfrm>
          <a:prstGeom prst="rect">
            <a:avLst/>
          </a:prstGeom>
        </p:spPr>
        <p:txBody>
          <a:bodyPr/>
          <a:lstStyle>
            <a:lvl1pPr algn="l" defTabSz="914400" rtl="0" eaLnBrk="1" latinLnBrk="0" hangingPunct="1">
              <a:lnSpc>
                <a:spcPct val="90000"/>
              </a:lnSpc>
              <a:spcBef>
                <a:spcPct val="0"/>
              </a:spcBef>
              <a:buNone/>
              <a:defRPr sz="2400" kern="1200">
                <a:solidFill>
                  <a:schemeClr val="bg1"/>
                </a:solidFill>
                <a:latin typeface="Roboto"/>
                <a:ea typeface="+mj-ea"/>
                <a:cs typeface="+mj-cs"/>
              </a:defRPr>
            </a:lvl1pPr>
          </a:lstStyle>
          <a:p>
            <a:r>
              <a:rPr lang="es-MX" dirty="0" err="1"/>
              <a:t>Uncertainty</a:t>
            </a:r>
            <a:r>
              <a:rPr lang="es-MX" dirty="0"/>
              <a:t> </a:t>
            </a:r>
            <a:r>
              <a:rPr lang="es-MX" dirty="0" err="1"/>
              <a:t>Quantification</a:t>
            </a:r>
            <a:r>
              <a:rPr lang="es-MX" dirty="0"/>
              <a:t> (UQ)</a:t>
            </a:r>
            <a:endParaRPr lang="en-CL" dirty="0"/>
          </a:p>
        </p:txBody>
      </p:sp>
      <p:sp>
        <p:nvSpPr>
          <p:cNvPr id="4" name="TextBox 11">
            <a:extLst>
              <a:ext uri="{FF2B5EF4-FFF2-40B4-BE49-F238E27FC236}">
                <a16:creationId xmlns:a16="http://schemas.microsoft.com/office/drawing/2014/main" id="{8044D030-EF72-55DE-8121-839313D06076}"/>
              </a:ext>
            </a:extLst>
          </p:cNvPr>
          <p:cNvSpPr txBox="1"/>
          <p:nvPr/>
        </p:nvSpPr>
        <p:spPr>
          <a:xfrm>
            <a:off x="1298900" y="2242635"/>
            <a:ext cx="6546200" cy="353943"/>
          </a:xfrm>
          <a:prstGeom prst="rect">
            <a:avLst/>
          </a:prstGeom>
          <a:solidFill>
            <a:schemeClr val="bg1"/>
          </a:solidFill>
          <a:effectLst>
            <a:outerShdw blurRad="50800" dist="38100" dir="8100000" algn="tr" rotWithShape="0">
              <a:prstClr val="black">
                <a:alpha val="40000"/>
              </a:prstClr>
            </a:outerShdw>
          </a:effectLst>
        </p:spPr>
        <p:txBody>
          <a:bodyPr wrap="square" rtlCol="0">
            <a:spAutoFit/>
          </a:bodyPr>
          <a:lstStyle/>
          <a:p>
            <a:pPr algn="ctr"/>
            <a:r>
              <a:rPr lang="en-US" sz="1700" dirty="0">
                <a:solidFill>
                  <a:schemeClr val="bg2">
                    <a:lumMod val="50000"/>
                  </a:schemeClr>
                </a:solidFill>
                <a:latin typeface="Helvetica" pitchFamily="2" charset="0"/>
              </a:rPr>
              <a:t>Quantify the impact on lung response.</a:t>
            </a:r>
          </a:p>
        </p:txBody>
      </p:sp>
      <p:grpSp>
        <p:nvGrpSpPr>
          <p:cNvPr id="9" name="Grupo 8">
            <a:extLst>
              <a:ext uri="{FF2B5EF4-FFF2-40B4-BE49-F238E27FC236}">
                <a16:creationId xmlns:a16="http://schemas.microsoft.com/office/drawing/2014/main" id="{611B7F93-33E0-BD45-4BD1-3E0F850210DE}"/>
              </a:ext>
            </a:extLst>
          </p:cNvPr>
          <p:cNvGrpSpPr/>
          <p:nvPr/>
        </p:nvGrpSpPr>
        <p:grpSpPr>
          <a:xfrm>
            <a:off x="3166578" y="1330233"/>
            <a:ext cx="2806724" cy="695611"/>
            <a:chOff x="6029325" y="2370113"/>
            <a:chExt cx="2806724" cy="695611"/>
          </a:xfrm>
        </p:grpSpPr>
        <p:grpSp>
          <p:nvGrpSpPr>
            <p:cNvPr id="22" name="Group 21">
              <a:extLst>
                <a:ext uri="{FF2B5EF4-FFF2-40B4-BE49-F238E27FC236}">
                  <a16:creationId xmlns:a16="http://schemas.microsoft.com/office/drawing/2014/main" id="{DEF2110D-6350-0944-5652-0BE7B71CFB04}"/>
                </a:ext>
              </a:extLst>
            </p:cNvPr>
            <p:cNvGrpSpPr/>
            <p:nvPr/>
          </p:nvGrpSpPr>
          <p:grpSpPr>
            <a:xfrm>
              <a:off x="6029325" y="2370113"/>
              <a:ext cx="2806724" cy="695611"/>
              <a:chOff x="4700998" y="3576208"/>
              <a:chExt cx="3916695" cy="1279997"/>
            </a:xfrm>
          </p:grpSpPr>
          <p:sp>
            <p:nvSpPr>
              <p:cNvPr id="20" name="Rectangle 19">
                <a:extLst>
                  <a:ext uri="{FF2B5EF4-FFF2-40B4-BE49-F238E27FC236}">
                    <a16:creationId xmlns:a16="http://schemas.microsoft.com/office/drawing/2014/main" id="{3F08FBF4-AF11-5EEB-5CBA-98593D366C44}"/>
                  </a:ext>
                </a:extLst>
              </p:cNvPr>
              <p:cNvSpPr/>
              <p:nvPr/>
            </p:nvSpPr>
            <p:spPr>
              <a:xfrm>
                <a:off x="4700998" y="3576208"/>
                <a:ext cx="3916695" cy="1279997"/>
              </a:xfrm>
              <a:prstGeom prst="rect">
                <a:avLst/>
              </a:prstGeom>
              <a:solidFill>
                <a:schemeClr val="bg1"/>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dirty="0"/>
              </a:p>
            </p:txBody>
          </p:sp>
          <p:sp>
            <p:nvSpPr>
              <p:cNvPr id="15" name="TextBox 14">
                <a:extLst>
                  <a:ext uri="{FF2B5EF4-FFF2-40B4-BE49-F238E27FC236}">
                    <a16:creationId xmlns:a16="http://schemas.microsoft.com/office/drawing/2014/main" id="{7544C2FA-029F-175A-F2E2-44D9BB9FD38C}"/>
                  </a:ext>
                </a:extLst>
              </p:cNvPr>
              <p:cNvSpPr txBox="1"/>
              <p:nvPr/>
            </p:nvSpPr>
            <p:spPr>
              <a:xfrm>
                <a:off x="4785389" y="3599309"/>
                <a:ext cx="3746512" cy="566342"/>
              </a:xfrm>
              <a:prstGeom prst="rect">
                <a:avLst/>
              </a:prstGeom>
              <a:noFill/>
            </p:spPr>
            <p:txBody>
              <a:bodyPr wrap="square">
                <a:spAutoFit/>
              </a:bodyPr>
              <a:lstStyle/>
              <a:p>
                <a:pPr algn="ctr"/>
                <a:r>
                  <a:rPr lang="es-CL" sz="1400" dirty="0">
                    <a:solidFill>
                      <a:schemeClr val="bg2">
                        <a:lumMod val="50000"/>
                      </a:schemeClr>
                    </a:solidFill>
                    <a:latin typeface="Helvetica" pitchFamily="2" charset="0"/>
                  </a:rPr>
                  <a:t>Compute response </a:t>
                </a:r>
                <a:r>
                  <a:rPr lang="es-CL" sz="1400" dirty="0" err="1">
                    <a:solidFill>
                      <a:schemeClr val="bg2">
                        <a:lumMod val="50000"/>
                      </a:schemeClr>
                    </a:solidFill>
                    <a:latin typeface="Helvetica" pitchFamily="2" charset="0"/>
                  </a:rPr>
                  <a:t>distributions</a:t>
                </a:r>
                <a:endParaRPr lang="en-CL" sz="1400" dirty="0"/>
              </a:p>
            </p:txBody>
          </p:sp>
        </p:grpSp>
        <p:sp>
          <p:nvSpPr>
            <p:cNvPr id="6" name="CuadroTexto 5">
              <a:extLst>
                <a:ext uri="{FF2B5EF4-FFF2-40B4-BE49-F238E27FC236}">
                  <a16:creationId xmlns:a16="http://schemas.microsoft.com/office/drawing/2014/main" id="{C587CF18-6CE9-FDCB-4126-F00417CEE24D}"/>
                </a:ext>
              </a:extLst>
            </p:cNvPr>
            <p:cNvSpPr txBox="1"/>
            <p:nvPr/>
          </p:nvSpPr>
          <p:spPr>
            <a:xfrm>
              <a:off x="6826905" y="2677606"/>
              <a:ext cx="1365423" cy="307777"/>
            </a:xfrm>
            <a:prstGeom prst="rect">
              <a:avLst/>
            </a:prstGeom>
            <a:noFill/>
          </p:spPr>
          <p:txBody>
            <a:bodyPr wrap="square">
              <a:spAutoFit/>
            </a:bodyPr>
            <a:lstStyle/>
            <a:p>
              <a:r>
                <a:rPr lang="en-US" sz="1400" dirty="0"/>
                <a:t>𝑝(𝒚)=𝑝(𝑓(𝑿))</a:t>
              </a:r>
            </a:p>
          </p:txBody>
        </p:sp>
      </p:grpSp>
      <p:pic>
        <p:nvPicPr>
          <p:cNvPr id="10" name="Imagen 9">
            <a:extLst>
              <a:ext uri="{FF2B5EF4-FFF2-40B4-BE49-F238E27FC236}">
                <a16:creationId xmlns:a16="http://schemas.microsoft.com/office/drawing/2014/main" id="{7464665A-426B-5B81-F824-572FB36884E6}"/>
              </a:ext>
            </a:extLst>
          </p:cNvPr>
          <p:cNvPicPr>
            <a:picLocks noChangeAspect="1"/>
          </p:cNvPicPr>
          <p:nvPr/>
        </p:nvPicPr>
        <p:blipFill>
          <a:blip r:embed="rId2"/>
          <a:stretch>
            <a:fillRect/>
          </a:stretch>
        </p:blipFill>
        <p:spPr>
          <a:xfrm>
            <a:off x="1878066" y="2940588"/>
            <a:ext cx="5229287" cy="1585111"/>
          </a:xfrm>
          <a:prstGeom prst="rect">
            <a:avLst/>
          </a:prstGeom>
        </p:spPr>
      </p:pic>
      <mc:AlternateContent xmlns:mc="http://schemas.openxmlformats.org/markup-compatibility/2006">
        <mc:Choice xmlns:a14="http://schemas.microsoft.com/office/drawing/2010/main" Requires="a14">
          <p:sp>
            <p:nvSpPr>
              <p:cNvPr id="34" name="CuadroTexto 33">
                <a:extLst>
                  <a:ext uri="{FF2B5EF4-FFF2-40B4-BE49-F238E27FC236}">
                    <a16:creationId xmlns:a16="http://schemas.microsoft.com/office/drawing/2014/main" id="{5C0CA362-BB37-9FE8-33C8-2522A73FD083}"/>
                  </a:ext>
                </a:extLst>
              </p:cNvPr>
              <p:cNvSpPr txBox="1"/>
              <p:nvPr/>
            </p:nvSpPr>
            <p:spPr>
              <a:xfrm>
                <a:off x="2859237" y="4531781"/>
                <a:ext cx="3803863" cy="276999"/>
              </a:xfrm>
              <a:prstGeom prst="rect">
                <a:avLst/>
              </a:prstGeom>
              <a:noFill/>
            </p:spPr>
            <p:txBody>
              <a:bodyPr wrap="square">
                <a:spAutoFit/>
              </a:bodyPr>
              <a:lstStyle/>
              <a:p>
                <a:r>
                  <a:rPr lang="en-US" sz="1200" dirty="0">
                    <a:solidFill>
                      <a:srgbClr val="767171"/>
                    </a:solidFill>
                    <a:ea typeface="Cambria Math" panose="02040503050406030204" pitchFamily="18" charset="0"/>
                    <a:cs typeface="Calibri"/>
                    <a:sym typeface="Wingdings" panose="05000000000000000000" pitchFamily="2" charset="2"/>
                  </a:rPr>
                  <a:t>(</a:t>
                </a:r>
                <a14:m>
                  <m:oMath xmlns:m="http://schemas.openxmlformats.org/officeDocument/2006/math">
                    <m:r>
                      <a:rPr lang="en-US" sz="1200" i="1" smtClean="0">
                        <a:solidFill>
                          <a:srgbClr val="767171"/>
                        </a:solidFill>
                        <a:latin typeface="Cambria Math" panose="02040503050406030204" pitchFamily="18" charset="0"/>
                        <a:ea typeface="Cambria Math" panose="02040503050406030204" pitchFamily="18" charset="0"/>
                        <a:cs typeface="Calibri"/>
                        <a:sym typeface="Wingdings" panose="05000000000000000000" pitchFamily="2" charset="2"/>
                      </a:rPr>
                      <m:t>± </m:t>
                    </m:r>
                  </m:oMath>
                </a14:m>
                <a:r>
                  <a:rPr lang="en-US" sz="1200" dirty="0">
                    <a:solidFill>
                      <a:srgbClr val="767171"/>
                    </a:solidFill>
                    <a:latin typeface="Helvetica" panose="020B0604020202020204" pitchFamily="34" charset="0"/>
                    <a:ea typeface="Calibri"/>
                    <a:cs typeface="Helvetica" panose="020B0604020202020204" pitchFamily="34" charset="0"/>
                    <a:sym typeface="Wingdings" panose="05000000000000000000" pitchFamily="2" charset="2"/>
                  </a:rPr>
                  <a:t>25% uncertainty in constitutive tissue parameter </a:t>
                </a:r>
                <a14:m>
                  <m:oMath xmlns:m="http://schemas.openxmlformats.org/officeDocument/2006/math">
                    <m:r>
                      <a:rPr lang="en-US" sz="1200" i="1" dirty="0" smtClean="0">
                        <a:solidFill>
                          <a:srgbClr val="767171"/>
                        </a:solidFill>
                        <a:latin typeface="Cambria Math" panose="02040503050406030204" pitchFamily="18" charset="0"/>
                        <a:ea typeface="Calibri"/>
                        <a:cs typeface="Calibri"/>
                        <a:sym typeface="Wingdings" panose="05000000000000000000" pitchFamily="2" charset="2"/>
                      </a:rPr>
                      <m:t>𝑐</m:t>
                    </m:r>
                  </m:oMath>
                </a14:m>
                <a:r>
                  <a:rPr lang="en-US" sz="1200" dirty="0">
                    <a:solidFill>
                      <a:srgbClr val="767171"/>
                    </a:solidFill>
                    <a:latin typeface="Helvetica" panose="020B0604020202020204" pitchFamily="34" charset="0"/>
                    <a:ea typeface="Calibri"/>
                    <a:cs typeface="Helvetica" panose="020B0604020202020204" pitchFamily="34" charset="0"/>
                    <a:sym typeface="Wingdings" panose="05000000000000000000" pitchFamily="2" charset="2"/>
                  </a:rPr>
                  <a:t>)  </a:t>
                </a:r>
                <a:endParaRPr lang="en-US" sz="1200" dirty="0">
                  <a:solidFill>
                    <a:srgbClr val="767171"/>
                  </a:solidFill>
                  <a:latin typeface="Helvetica" panose="020B0604020202020204" pitchFamily="34" charset="0"/>
                  <a:cs typeface="Helvetica" panose="020B0604020202020204" pitchFamily="34" charset="0"/>
                </a:endParaRPr>
              </a:p>
            </p:txBody>
          </p:sp>
        </mc:Choice>
        <mc:Fallback>
          <p:sp>
            <p:nvSpPr>
              <p:cNvPr id="34" name="CuadroTexto 33">
                <a:extLst>
                  <a:ext uri="{FF2B5EF4-FFF2-40B4-BE49-F238E27FC236}">
                    <a16:creationId xmlns:a16="http://schemas.microsoft.com/office/drawing/2014/main" id="{5C0CA362-BB37-9FE8-33C8-2522A73FD083}"/>
                  </a:ext>
                </a:extLst>
              </p:cNvPr>
              <p:cNvSpPr txBox="1">
                <a:spLocks noRot="1" noChangeAspect="1" noMove="1" noResize="1" noEditPoints="1" noAdjustHandles="1" noChangeArrowheads="1" noChangeShapeType="1" noTextEdit="1"/>
              </p:cNvSpPr>
              <p:nvPr/>
            </p:nvSpPr>
            <p:spPr>
              <a:xfrm>
                <a:off x="2859237" y="4531781"/>
                <a:ext cx="3803863" cy="276999"/>
              </a:xfrm>
              <a:prstGeom prst="rect">
                <a:avLst/>
              </a:prstGeom>
              <a:blipFill>
                <a:blip r:embed="rId3"/>
                <a:stretch>
                  <a:fillRect t="-2174" b="-17391"/>
                </a:stretch>
              </a:blipFill>
            </p:spPr>
            <p:txBody>
              <a:bodyPr/>
              <a:lstStyle/>
              <a:p>
                <a:r>
                  <a:rPr lang="en-US">
                    <a:noFill/>
                  </a:rPr>
                  <a:t> </a:t>
                </a:r>
              </a:p>
            </p:txBody>
          </p:sp>
        </mc:Fallback>
      </mc:AlternateContent>
      <p:sp>
        <p:nvSpPr>
          <p:cNvPr id="35" name="TextBox 11">
            <a:extLst>
              <a:ext uri="{FF2B5EF4-FFF2-40B4-BE49-F238E27FC236}">
                <a16:creationId xmlns:a16="http://schemas.microsoft.com/office/drawing/2014/main" id="{1765B3B9-913B-4FF9-A920-99D71652F565}"/>
              </a:ext>
            </a:extLst>
          </p:cNvPr>
          <p:cNvSpPr txBox="1"/>
          <p:nvPr/>
        </p:nvSpPr>
        <p:spPr>
          <a:xfrm>
            <a:off x="1298900" y="764366"/>
            <a:ext cx="6546200" cy="353943"/>
          </a:xfrm>
          <a:prstGeom prst="rect">
            <a:avLst/>
          </a:prstGeom>
          <a:solidFill>
            <a:schemeClr val="bg1"/>
          </a:solidFill>
          <a:effectLst>
            <a:outerShdw blurRad="50800" dist="38100" dir="8100000" algn="tr" rotWithShape="0">
              <a:prstClr val="black">
                <a:alpha val="40000"/>
              </a:prstClr>
            </a:outerShdw>
          </a:effectLst>
        </p:spPr>
        <p:txBody>
          <a:bodyPr wrap="square" rtlCol="0">
            <a:spAutoFit/>
          </a:bodyPr>
          <a:lstStyle/>
          <a:p>
            <a:pPr algn="ctr"/>
            <a:r>
              <a:rPr lang="en-US" sz="1700" dirty="0">
                <a:solidFill>
                  <a:schemeClr val="bg2">
                    <a:lumMod val="50000"/>
                  </a:schemeClr>
                </a:solidFill>
                <a:latin typeface="Helvetica" pitchFamily="2" charset="0"/>
              </a:rPr>
              <a:t>Propagate uncertainties in model parameters</a:t>
            </a:r>
          </a:p>
        </p:txBody>
      </p:sp>
      <p:sp>
        <p:nvSpPr>
          <p:cNvPr id="24" name="Down Arrow 23">
            <a:extLst>
              <a:ext uri="{FF2B5EF4-FFF2-40B4-BE49-F238E27FC236}">
                <a16:creationId xmlns:a16="http://schemas.microsoft.com/office/drawing/2014/main" id="{E160D75B-ADC2-D6C4-2285-24F08545D6F3}"/>
              </a:ext>
            </a:extLst>
          </p:cNvPr>
          <p:cNvSpPr/>
          <p:nvPr/>
        </p:nvSpPr>
        <p:spPr>
          <a:xfrm>
            <a:off x="4494770" y="1061145"/>
            <a:ext cx="154460" cy="344920"/>
          </a:xfrm>
          <a:prstGeom prst="downArrow">
            <a:avLst>
              <a:gd name="adj1" fmla="val 33442"/>
              <a:gd name="adj2" fmla="val 1114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36" name="Down Arrow 23">
            <a:extLst>
              <a:ext uri="{FF2B5EF4-FFF2-40B4-BE49-F238E27FC236}">
                <a16:creationId xmlns:a16="http://schemas.microsoft.com/office/drawing/2014/main" id="{66AC3887-5410-A80F-4605-8A1F6E528BAF}"/>
              </a:ext>
            </a:extLst>
          </p:cNvPr>
          <p:cNvSpPr/>
          <p:nvPr/>
        </p:nvSpPr>
        <p:spPr>
          <a:xfrm>
            <a:off x="4492710" y="1944469"/>
            <a:ext cx="154460" cy="344920"/>
          </a:xfrm>
          <a:prstGeom prst="downArrow">
            <a:avLst>
              <a:gd name="adj1" fmla="val 33442"/>
              <a:gd name="adj2" fmla="val 1114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11183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5" grpId="0" animBg="1"/>
      <p:bldP spid="24"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1B17-1731-4F71-B221-FCC2B9A4B2AB}"/>
              </a:ext>
            </a:extLst>
          </p:cNvPr>
          <p:cNvSpPr>
            <a:spLocks noGrp="1"/>
          </p:cNvSpPr>
          <p:nvPr>
            <p:ph type="title"/>
          </p:nvPr>
        </p:nvSpPr>
        <p:spPr/>
        <p:txBody>
          <a:bodyPr/>
          <a:lstStyle/>
          <a:p>
            <a:r>
              <a:rPr lang="en-CL" dirty="0"/>
              <a:t>Predicting regional &amp; global lung mechanics</a:t>
            </a:r>
          </a:p>
        </p:txBody>
      </p:sp>
      <p:pic>
        <p:nvPicPr>
          <p:cNvPr id="9" name="Imagen 8">
            <a:extLst>
              <a:ext uri="{FF2B5EF4-FFF2-40B4-BE49-F238E27FC236}">
                <a16:creationId xmlns:a16="http://schemas.microsoft.com/office/drawing/2014/main" id="{C5CB1FE5-EBBD-10B2-11EE-02E3002E8CC0}"/>
              </a:ext>
            </a:extLst>
          </p:cNvPr>
          <p:cNvPicPr>
            <a:picLocks noChangeAspect="1"/>
          </p:cNvPicPr>
          <p:nvPr/>
        </p:nvPicPr>
        <p:blipFill>
          <a:blip r:embed="rId2"/>
          <a:stretch>
            <a:fillRect/>
          </a:stretch>
        </p:blipFill>
        <p:spPr>
          <a:xfrm>
            <a:off x="4493076" y="706329"/>
            <a:ext cx="3813032" cy="4358451"/>
          </a:xfrm>
          <a:prstGeom prst="rect">
            <a:avLst/>
          </a:prstGeom>
        </p:spPr>
      </p:pic>
      <mc:AlternateContent xmlns:mc="http://schemas.openxmlformats.org/markup-compatibility/2006">
        <mc:Choice xmlns:a14="http://schemas.microsoft.com/office/drawing/2010/main" Requires="a14">
          <p:sp>
            <p:nvSpPr>
              <p:cNvPr id="10" name="TextBox 10">
                <a:extLst>
                  <a:ext uri="{FF2B5EF4-FFF2-40B4-BE49-F238E27FC236}">
                    <a16:creationId xmlns:a16="http://schemas.microsoft.com/office/drawing/2014/main" id="{D824C717-1E25-C297-BCEB-85301CDED8D6}"/>
                  </a:ext>
                </a:extLst>
              </p:cNvPr>
              <p:cNvSpPr txBox="1"/>
              <p:nvPr/>
            </p:nvSpPr>
            <p:spPr>
              <a:xfrm>
                <a:off x="595531" y="977341"/>
                <a:ext cx="3349831" cy="3816429"/>
              </a:xfrm>
              <a:prstGeom prst="rect">
                <a:avLst/>
              </a:prstGeom>
              <a:noFill/>
            </p:spPr>
            <p:txBody>
              <a:bodyPr wrap="square">
                <a:spAutoFit/>
              </a:bodyPr>
              <a:lstStyle/>
              <a:p>
                <a:pPr marL="285750" indent="-285750">
                  <a:spcBef>
                    <a:spcPts val="1200"/>
                  </a:spcBef>
                  <a:spcAft>
                    <a:spcPts val="1200"/>
                  </a:spcAft>
                  <a:buFont typeface="Wingdings" panose="05000000000000000000" pitchFamily="2" charset="2"/>
                  <a:buChar char="§"/>
                </a:pPr>
                <a:r>
                  <a:rPr lang="en-US" sz="1500" dirty="0">
                    <a:solidFill>
                      <a:srgbClr val="767171"/>
                    </a:solidFill>
                    <a:latin typeface="Helvetica" panose="020B0604020202020204" pitchFamily="34" charset="0"/>
                    <a:ea typeface="Calibri"/>
                    <a:cs typeface="Helvetica" panose="020B0604020202020204" pitchFamily="34" charset="0"/>
                    <a:sym typeface="Calibri"/>
                  </a:rPr>
                  <a:t>Higher variabilities in compliance </a:t>
                </a:r>
                <a14:m>
                  <m:oMath xmlns:m="http://schemas.openxmlformats.org/officeDocument/2006/math">
                    <m:sSub>
                      <m:sSubPr>
                        <m:ctrlPr>
                          <a:rPr lang="es-MX" sz="1500" i="1">
                            <a:solidFill>
                              <a:srgbClr val="767171"/>
                            </a:solidFill>
                            <a:latin typeface="Cambria Math" panose="02040503050406030204" pitchFamily="18" charset="0"/>
                            <a:ea typeface="Calibri"/>
                            <a:cs typeface="Calibri"/>
                            <a:sym typeface="Calibri"/>
                          </a:rPr>
                        </m:ctrlPr>
                      </m:sSubPr>
                      <m:e>
                        <m:r>
                          <m:rPr>
                            <m:sty m:val="p"/>
                          </m:rPr>
                          <a:rPr lang="es-MX" sz="1500">
                            <a:solidFill>
                              <a:srgbClr val="767171"/>
                            </a:solidFill>
                            <a:latin typeface="Cambria Math" panose="02040503050406030204" pitchFamily="18" charset="0"/>
                            <a:ea typeface="Calibri"/>
                            <a:cs typeface="Calibri"/>
                            <a:sym typeface="Calibri"/>
                          </a:rPr>
                          <m:t>C</m:t>
                        </m:r>
                      </m:e>
                      <m:sub>
                        <m:r>
                          <m:rPr>
                            <m:sty m:val="p"/>
                          </m:rPr>
                          <a:rPr lang="es-MX" sz="1500">
                            <a:solidFill>
                              <a:srgbClr val="767171"/>
                            </a:solidFill>
                            <a:latin typeface="Cambria Math" panose="02040503050406030204" pitchFamily="18" charset="0"/>
                            <a:ea typeface="Calibri"/>
                            <a:cs typeface="Calibri"/>
                            <a:sym typeface="Calibri"/>
                          </a:rPr>
                          <m:t>rs</m:t>
                        </m:r>
                      </m:sub>
                    </m:sSub>
                  </m:oMath>
                </a14:m>
                <a:r>
                  <a:rPr lang="en-US" sz="1500" dirty="0">
                    <a:solidFill>
                      <a:srgbClr val="767171"/>
                    </a:solidFill>
                    <a:latin typeface="Helvetica" panose="020B0604020202020204" pitchFamily="34" charset="0"/>
                    <a:ea typeface="Calibri"/>
                    <a:cs typeface="Helvetica" panose="020B0604020202020204" pitchFamily="34" charset="0"/>
                    <a:sym typeface="Calibri"/>
                  </a:rPr>
                  <a:t> are mainly due to uncertainties in model parameters </a:t>
                </a:r>
                <a14:m>
                  <m:oMath xmlns:m="http://schemas.openxmlformats.org/officeDocument/2006/math">
                    <m:r>
                      <a:rPr lang="en-US" sz="1500" i="1" dirty="0">
                        <a:solidFill>
                          <a:srgbClr val="767171"/>
                        </a:solidFill>
                        <a:latin typeface="Cambria Math" panose="02040503050406030204" pitchFamily="18" charset="0"/>
                        <a:ea typeface="Calibri"/>
                        <a:cs typeface="Calibri"/>
                        <a:sym typeface="Calibri"/>
                      </a:rPr>
                      <m:t>𝑐</m:t>
                    </m:r>
                  </m:oMath>
                </a14:m>
                <a:r>
                  <a:rPr lang="en-US" sz="1500" dirty="0">
                    <a:solidFill>
                      <a:srgbClr val="767171"/>
                    </a:solidFill>
                    <a:latin typeface="Helvetica" panose="020B0604020202020204" pitchFamily="34" charset="0"/>
                    <a:ea typeface="Calibri"/>
                    <a:cs typeface="Helvetica" panose="020B0604020202020204" pitchFamily="34" charset="0"/>
                    <a:sym typeface="Calibri"/>
                  </a:rPr>
                  <a:t> and </a:t>
                </a:r>
                <a14:m>
                  <m:oMath xmlns:m="http://schemas.openxmlformats.org/officeDocument/2006/math">
                    <m:sSub>
                      <m:sSubPr>
                        <m:ctrlPr>
                          <a:rPr lang="es-MX" sz="1500" i="1">
                            <a:solidFill>
                              <a:srgbClr val="767171"/>
                            </a:solidFill>
                            <a:latin typeface="Cambria Math" panose="02040503050406030204" pitchFamily="18" charset="0"/>
                            <a:ea typeface="Calibri"/>
                            <a:cs typeface="Calibri"/>
                            <a:sym typeface="Calibri"/>
                          </a:rPr>
                        </m:ctrlPr>
                      </m:sSubPr>
                      <m:e>
                        <m:r>
                          <a:rPr lang="es-MX" sz="1500" i="1">
                            <a:solidFill>
                              <a:srgbClr val="767171"/>
                            </a:solidFill>
                            <a:latin typeface="Cambria Math" panose="02040503050406030204" pitchFamily="18" charset="0"/>
                            <a:ea typeface="Calibri"/>
                            <a:cs typeface="Calibri"/>
                            <a:sym typeface="Calibri"/>
                          </a:rPr>
                          <m:t>𝐾</m:t>
                        </m:r>
                      </m:e>
                      <m:sub>
                        <m:r>
                          <a:rPr lang="es-MX" sz="1500" i="1">
                            <a:solidFill>
                              <a:srgbClr val="767171"/>
                            </a:solidFill>
                            <a:latin typeface="Cambria Math" panose="02040503050406030204" pitchFamily="18" charset="0"/>
                            <a:ea typeface="Calibri"/>
                            <a:cs typeface="Calibri"/>
                            <a:sym typeface="Calibri"/>
                          </a:rPr>
                          <m:t>𝑠</m:t>
                        </m:r>
                      </m:sub>
                    </m:sSub>
                    <m:r>
                      <a:rPr lang="es-MX" sz="1500">
                        <a:solidFill>
                          <a:srgbClr val="767171"/>
                        </a:solidFill>
                        <a:latin typeface="Cambria Math" panose="02040503050406030204" pitchFamily="18" charset="0"/>
                        <a:ea typeface="Calibri"/>
                        <a:cs typeface="Calibri"/>
                        <a:sym typeface="Calibri"/>
                      </a:rPr>
                      <m:t>.</m:t>
                    </m:r>
                  </m:oMath>
                </a14:m>
                <a:endParaRPr lang="es-MX" sz="1500" dirty="0">
                  <a:solidFill>
                    <a:srgbClr val="767171"/>
                  </a:solidFill>
                  <a:latin typeface="Helvetica" panose="020B0604020202020204" pitchFamily="34" charset="0"/>
                  <a:ea typeface="Calibri"/>
                  <a:cs typeface="Helvetica" panose="020B0604020202020204" pitchFamily="34" charset="0"/>
                  <a:sym typeface="Calibri"/>
                </a:endParaRPr>
              </a:p>
              <a:p>
                <a:endParaRPr lang="en-US" sz="1400" dirty="0">
                  <a:solidFill>
                    <a:srgbClr val="767171"/>
                  </a:solidFill>
                  <a:latin typeface="Helvetica" panose="020B0604020202020204" pitchFamily="34" charset="0"/>
                  <a:cs typeface="Helvetica" panose="020B0604020202020204" pitchFamily="34" charset="0"/>
                </a:endParaRPr>
              </a:p>
              <a:p>
                <a:pPr marL="285750" indent="-285750">
                  <a:spcBef>
                    <a:spcPts val="600"/>
                  </a:spcBef>
                  <a:spcAft>
                    <a:spcPts val="600"/>
                  </a:spcAft>
                  <a:buFont typeface="Wingdings" panose="05000000000000000000" pitchFamily="2" charset="2"/>
                  <a:buChar char="§"/>
                </a:pPr>
                <a:r>
                  <a:rPr lang="en-US" sz="1500" dirty="0">
                    <a:solidFill>
                      <a:srgbClr val="767171"/>
                    </a:solidFill>
                    <a:latin typeface="Helvetica" panose="020B0604020202020204" pitchFamily="34" charset="0"/>
                    <a:ea typeface="Calibri"/>
                    <a:cs typeface="Helvetica" panose="020B0604020202020204" pitchFamily="34" charset="0"/>
                    <a:sym typeface="Calibri"/>
                  </a:rPr>
                  <a:t>Higher variabilities in resistance </a:t>
                </a:r>
                <a14:m>
                  <m:oMath xmlns:m="http://schemas.openxmlformats.org/officeDocument/2006/math">
                    <m:r>
                      <m:rPr>
                        <m:sty m:val="p"/>
                      </m:rPr>
                      <a:rPr lang="es-MX" sz="1500">
                        <a:solidFill>
                          <a:srgbClr val="767171"/>
                        </a:solidFill>
                        <a:latin typeface="Cambria Math" panose="02040503050406030204" pitchFamily="18" charset="0"/>
                        <a:ea typeface="Calibri"/>
                        <a:cs typeface="Calibri"/>
                        <a:sym typeface="Calibri"/>
                      </a:rPr>
                      <m:t>R</m:t>
                    </m:r>
                  </m:oMath>
                </a14:m>
                <a:r>
                  <a:rPr lang="en-US" sz="1500" dirty="0">
                    <a:solidFill>
                      <a:srgbClr val="767171"/>
                    </a:solidFill>
                    <a:latin typeface="Helvetica" panose="020B0604020202020204" pitchFamily="34" charset="0"/>
                    <a:ea typeface="Calibri"/>
                    <a:cs typeface="Helvetica" panose="020B0604020202020204" pitchFamily="34" charset="0"/>
                    <a:sym typeface="Calibri"/>
                  </a:rPr>
                  <a:t> are only due to uncertainty in model parameters </a:t>
                </a:r>
                <a14:m>
                  <m:oMath xmlns:m="http://schemas.openxmlformats.org/officeDocument/2006/math">
                    <m:r>
                      <a:rPr lang="es-MX" sz="1500" i="1" dirty="0">
                        <a:solidFill>
                          <a:srgbClr val="767171"/>
                        </a:solidFill>
                        <a:latin typeface="Cambria Math" panose="02040503050406030204" pitchFamily="18" charset="0"/>
                        <a:ea typeface="Calibri"/>
                        <a:cs typeface="Calibri"/>
                        <a:sym typeface="Calibri"/>
                      </a:rPr>
                      <m:t>𝑘</m:t>
                    </m:r>
                    <m:r>
                      <a:rPr lang="es-MX" sz="1500">
                        <a:solidFill>
                          <a:srgbClr val="767171"/>
                        </a:solidFill>
                        <a:latin typeface="Cambria Math" panose="02040503050406030204" pitchFamily="18" charset="0"/>
                        <a:ea typeface="Calibri"/>
                        <a:cs typeface="Calibri"/>
                        <a:sym typeface="Calibri"/>
                      </a:rPr>
                      <m:t>.</m:t>
                    </m:r>
                  </m:oMath>
                </a14:m>
                <a:endParaRPr lang="es-MX" sz="1500" dirty="0">
                  <a:solidFill>
                    <a:srgbClr val="767171"/>
                  </a:solidFill>
                  <a:latin typeface="Helvetica" panose="020B0604020202020204" pitchFamily="34" charset="0"/>
                  <a:ea typeface="Calibri"/>
                  <a:cs typeface="Helvetica" panose="020B0604020202020204" pitchFamily="34" charset="0"/>
                  <a:sym typeface="Calibri"/>
                </a:endParaRPr>
              </a:p>
              <a:p>
                <a:endParaRPr lang="en-US" sz="1400" dirty="0">
                  <a:solidFill>
                    <a:srgbClr val="767171"/>
                  </a:solidFill>
                  <a:latin typeface="Helvetica" panose="020B0604020202020204" pitchFamily="34" charset="0"/>
                  <a:cs typeface="Helvetica" panose="020B0604020202020204" pitchFamily="34" charset="0"/>
                </a:endParaRPr>
              </a:p>
              <a:p>
                <a:pPr marL="285750" indent="-285750">
                  <a:spcBef>
                    <a:spcPts val="1200"/>
                  </a:spcBef>
                  <a:spcAft>
                    <a:spcPts val="600"/>
                  </a:spcAft>
                  <a:buFont typeface="Wingdings" panose="05000000000000000000" pitchFamily="2" charset="2"/>
                  <a:buChar char="§"/>
                </a:pPr>
                <a:r>
                  <a:rPr lang="en-US" sz="1500" dirty="0">
                    <a:solidFill>
                      <a:srgbClr val="767171"/>
                    </a:solidFill>
                    <a:latin typeface="Helvetica" panose="020B0604020202020204" pitchFamily="34" charset="0"/>
                    <a:ea typeface="Calibri"/>
                    <a:cs typeface="Helvetica" panose="020B0604020202020204" pitchFamily="34" charset="0"/>
                    <a:sym typeface="Calibri"/>
                  </a:rPr>
                  <a:t>Higher variabilities </a:t>
                </a:r>
                <a:r>
                  <a:rPr lang="es-MX" sz="1500" dirty="0" err="1">
                    <a:solidFill>
                      <a:srgbClr val="767171"/>
                    </a:solidFill>
                    <a:latin typeface="Helvetica" panose="020B0604020202020204" pitchFamily="34" charset="0"/>
                    <a:ea typeface="Calibri"/>
                    <a:cs typeface="Helvetica" panose="020B0604020202020204" pitchFamily="34" charset="0"/>
                    <a:sym typeface="Calibri"/>
                  </a:rPr>
                  <a:t>when</a:t>
                </a:r>
                <a:r>
                  <a:rPr lang="es-MX" sz="1500" dirty="0">
                    <a:solidFill>
                      <a:srgbClr val="767171"/>
                    </a:solidFill>
                    <a:latin typeface="Helvetica" panose="020B0604020202020204" pitchFamily="34" charset="0"/>
                    <a:ea typeface="Calibri"/>
                    <a:cs typeface="Helvetica" panose="020B0604020202020204" pitchFamily="34" charset="0"/>
                    <a:sym typeface="Calibri"/>
                  </a:rPr>
                  <a:t> </a:t>
                </a:r>
                <a:r>
                  <a:rPr lang="es-MX" sz="1500" dirty="0" err="1">
                    <a:solidFill>
                      <a:srgbClr val="767171"/>
                    </a:solidFill>
                    <a:latin typeface="Helvetica" panose="020B0604020202020204" pitchFamily="34" charset="0"/>
                    <a:ea typeface="Calibri"/>
                    <a:cs typeface="Helvetica" panose="020B0604020202020204" pitchFamily="34" charset="0"/>
                    <a:sym typeface="Calibri"/>
                  </a:rPr>
                  <a:t>considering</a:t>
                </a:r>
                <a:r>
                  <a:rPr lang="es-MX" sz="1500" dirty="0">
                    <a:solidFill>
                      <a:srgbClr val="767171"/>
                    </a:solidFill>
                    <a:latin typeface="Helvetica" panose="020B0604020202020204" pitchFamily="34" charset="0"/>
                    <a:ea typeface="Calibri"/>
                    <a:cs typeface="Helvetica" panose="020B0604020202020204" pitchFamily="34" charset="0"/>
                    <a:sym typeface="Calibri"/>
                  </a:rPr>
                  <a:t> </a:t>
                </a:r>
                <a:r>
                  <a:rPr lang="es-MX" sz="1500" dirty="0" err="1">
                    <a:solidFill>
                      <a:srgbClr val="767171"/>
                    </a:solidFill>
                    <a:latin typeface="Helvetica" panose="020B0604020202020204" pitchFamily="34" charset="0"/>
                    <a:ea typeface="Calibri"/>
                    <a:cs typeface="Helvetica" panose="020B0604020202020204" pitchFamily="34" charset="0"/>
                    <a:sym typeface="Calibri"/>
                  </a:rPr>
                  <a:t>uncertainties</a:t>
                </a:r>
                <a:r>
                  <a:rPr lang="es-MX" sz="1500" dirty="0">
                    <a:solidFill>
                      <a:srgbClr val="767171"/>
                    </a:solidFill>
                    <a:latin typeface="Helvetica" panose="020B0604020202020204" pitchFamily="34" charset="0"/>
                    <a:ea typeface="Calibri"/>
                    <a:cs typeface="Helvetica" panose="020B0604020202020204" pitchFamily="34" charset="0"/>
                    <a:sym typeface="Calibri"/>
                  </a:rPr>
                  <a:t> in </a:t>
                </a:r>
                <a:r>
                  <a:rPr lang="es-MX" sz="1500" dirty="0" err="1">
                    <a:solidFill>
                      <a:srgbClr val="767171"/>
                    </a:solidFill>
                    <a:latin typeface="Helvetica" panose="020B0604020202020204" pitchFamily="34" charset="0"/>
                    <a:ea typeface="Calibri"/>
                    <a:cs typeface="Helvetica" panose="020B0604020202020204" pitchFamily="34" charset="0"/>
                    <a:sym typeface="Calibri"/>
                  </a:rPr>
                  <a:t>all</a:t>
                </a:r>
                <a:r>
                  <a:rPr lang="es-MX" sz="1500" dirty="0">
                    <a:solidFill>
                      <a:srgbClr val="767171"/>
                    </a:solidFill>
                    <a:latin typeface="Helvetica" panose="020B0604020202020204" pitchFamily="34" charset="0"/>
                    <a:ea typeface="Calibri"/>
                    <a:cs typeface="Helvetica" panose="020B0604020202020204" pitchFamily="34" charset="0"/>
                    <a:sym typeface="Calibri"/>
                  </a:rPr>
                  <a:t> </a:t>
                </a:r>
                <a:r>
                  <a:rPr lang="es-MX" sz="1500" dirty="0" err="1">
                    <a:solidFill>
                      <a:srgbClr val="767171"/>
                    </a:solidFill>
                    <a:latin typeface="Helvetica" panose="020B0604020202020204" pitchFamily="34" charset="0"/>
                    <a:ea typeface="Calibri"/>
                    <a:cs typeface="Helvetica" panose="020B0604020202020204" pitchFamily="34" charset="0"/>
                    <a:sym typeface="Calibri"/>
                  </a:rPr>
                  <a:t>parameters</a:t>
                </a:r>
                <a:r>
                  <a:rPr lang="es-MX" sz="1500" dirty="0">
                    <a:solidFill>
                      <a:srgbClr val="767171"/>
                    </a:solidFill>
                    <a:latin typeface="Helvetica" panose="020B0604020202020204" pitchFamily="34" charset="0"/>
                    <a:ea typeface="Calibri"/>
                    <a:cs typeface="Helvetica" panose="020B0604020202020204" pitchFamily="34" charset="0"/>
                    <a:sym typeface="Calibri"/>
                  </a:rPr>
                  <a:t> </a:t>
                </a:r>
                <a:r>
                  <a:rPr lang="es-MX" sz="1500" dirty="0" err="1">
                    <a:solidFill>
                      <a:srgbClr val="767171"/>
                    </a:solidFill>
                    <a:latin typeface="Helvetica" panose="020B0604020202020204" pitchFamily="34" charset="0"/>
                    <a:ea typeface="Calibri"/>
                    <a:cs typeface="Helvetica" panose="020B0604020202020204" pitchFamily="34" charset="0"/>
                    <a:sym typeface="Calibri"/>
                  </a:rPr>
                  <a:t>simultaneously</a:t>
                </a:r>
                <a:r>
                  <a:rPr lang="es-MX" sz="1500" dirty="0">
                    <a:solidFill>
                      <a:srgbClr val="767171"/>
                    </a:solidFill>
                    <a:latin typeface="Helvetica" panose="020B0604020202020204" pitchFamily="34" charset="0"/>
                    <a:ea typeface="Calibri"/>
                    <a:cs typeface="Helvetica" panose="020B0604020202020204" pitchFamily="34" charset="0"/>
                    <a:sym typeface="Calibri"/>
                  </a:rPr>
                  <a:t>.</a:t>
                </a:r>
              </a:p>
              <a:p>
                <a:pPr marL="742950" lvl="1" indent="-285750">
                  <a:spcBef>
                    <a:spcPts val="600"/>
                  </a:spcBef>
                  <a:spcAft>
                    <a:spcPts val="600"/>
                  </a:spcAft>
                  <a:buFont typeface="Wingdings" panose="05000000000000000000" pitchFamily="2" charset="2"/>
                  <a:buChar char="§"/>
                </a:pPr>
                <a:r>
                  <a:rPr lang="es-MX" sz="1200" dirty="0" err="1">
                    <a:solidFill>
                      <a:srgbClr val="767171"/>
                    </a:solidFill>
                    <a:latin typeface="Helvetica" panose="020B0604020202020204" pitchFamily="34" charset="0"/>
                    <a:ea typeface="Calibri"/>
                    <a:cs typeface="Helvetica" panose="020B0604020202020204" pitchFamily="34" charset="0"/>
                    <a:sym typeface="Calibri"/>
                  </a:rPr>
                  <a:t>For</a:t>
                </a:r>
                <a:r>
                  <a:rPr lang="es-MX" sz="1200" dirty="0">
                    <a:solidFill>
                      <a:srgbClr val="767171"/>
                    </a:solidFill>
                    <a:latin typeface="Helvetica" panose="020B0604020202020204" pitchFamily="34" charset="0"/>
                    <a:ea typeface="Calibri"/>
                    <a:cs typeface="Helvetica" panose="020B0604020202020204" pitchFamily="34" charset="0"/>
                    <a:sym typeface="Calibri"/>
                  </a:rPr>
                  <a:t> </a:t>
                </a:r>
                <a14:m>
                  <m:oMath xmlns:m="http://schemas.openxmlformats.org/officeDocument/2006/math">
                    <m:sSub>
                      <m:sSubPr>
                        <m:ctrlPr>
                          <a:rPr lang="es-MX" sz="1200" i="1">
                            <a:solidFill>
                              <a:srgbClr val="767171"/>
                            </a:solidFill>
                            <a:latin typeface="Cambria Math" panose="02040503050406030204" pitchFamily="18" charset="0"/>
                            <a:ea typeface="Calibri"/>
                            <a:cs typeface="Calibri"/>
                            <a:sym typeface="Calibri"/>
                          </a:rPr>
                        </m:ctrlPr>
                      </m:sSubPr>
                      <m:e>
                        <m:r>
                          <m:rPr>
                            <m:sty m:val="p"/>
                          </m:rPr>
                          <a:rPr lang="es-MX" sz="1200">
                            <a:solidFill>
                              <a:srgbClr val="767171"/>
                            </a:solidFill>
                            <a:latin typeface="Cambria Math" panose="02040503050406030204" pitchFamily="18" charset="0"/>
                            <a:ea typeface="Calibri"/>
                            <a:cs typeface="Calibri"/>
                            <a:sym typeface="Calibri"/>
                          </a:rPr>
                          <m:t>C</m:t>
                        </m:r>
                      </m:e>
                      <m:sub>
                        <m:r>
                          <m:rPr>
                            <m:sty m:val="p"/>
                          </m:rPr>
                          <a:rPr lang="es-MX" sz="1200">
                            <a:solidFill>
                              <a:srgbClr val="767171"/>
                            </a:solidFill>
                            <a:latin typeface="Cambria Math" panose="02040503050406030204" pitchFamily="18" charset="0"/>
                            <a:ea typeface="Calibri"/>
                            <a:cs typeface="Calibri"/>
                            <a:sym typeface="Calibri"/>
                          </a:rPr>
                          <m:t>rs</m:t>
                        </m:r>
                      </m:sub>
                    </m:sSub>
                  </m:oMath>
                </a14:m>
                <a:r>
                  <a:rPr lang="en-US" sz="1200" dirty="0">
                    <a:solidFill>
                      <a:srgbClr val="767171"/>
                    </a:solidFill>
                    <a:latin typeface="Helvetica" panose="020B0604020202020204" pitchFamily="34" charset="0"/>
                    <a:ea typeface="Calibri"/>
                    <a:cs typeface="Helvetica" panose="020B0604020202020204" pitchFamily="34" charset="0"/>
                    <a:sym typeface="Calibri"/>
                  </a:rPr>
                  <a:t> changes to a Gaussian shape distribution.</a:t>
                </a:r>
                <a:endParaRPr lang="es-MX" sz="1200" dirty="0">
                  <a:solidFill>
                    <a:srgbClr val="767171"/>
                  </a:solidFill>
                  <a:latin typeface="Helvetica" panose="020B0604020202020204" pitchFamily="34" charset="0"/>
                  <a:ea typeface="Calibri"/>
                  <a:cs typeface="Helvetica" panose="020B0604020202020204" pitchFamily="34" charset="0"/>
                  <a:sym typeface="Calibri"/>
                </a:endParaRPr>
              </a:p>
            </p:txBody>
          </p:sp>
        </mc:Choice>
        <mc:Fallback>
          <p:sp>
            <p:nvSpPr>
              <p:cNvPr id="10" name="TextBox 10">
                <a:extLst>
                  <a:ext uri="{FF2B5EF4-FFF2-40B4-BE49-F238E27FC236}">
                    <a16:creationId xmlns:a16="http://schemas.microsoft.com/office/drawing/2014/main" id="{D824C717-1E25-C297-BCEB-85301CDED8D6}"/>
                  </a:ext>
                </a:extLst>
              </p:cNvPr>
              <p:cNvSpPr txBox="1">
                <a:spLocks noRot="1" noChangeAspect="1" noMove="1" noResize="1" noEditPoints="1" noAdjustHandles="1" noChangeArrowheads="1" noChangeShapeType="1" noTextEdit="1"/>
              </p:cNvSpPr>
              <p:nvPr/>
            </p:nvSpPr>
            <p:spPr>
              <a:xfrm>
                <a:off x="595531" y="977341"/>
                <a:ext cx="3349831" cy="3816429"/>
              </a:xfrm>
              <a:prstGeom prst="rect">
                <a:avLst/>
              </a:prstGeom>
              <a:blipFill>
                <a:blip r:embed="rId3"/>
                <a:stretch>
                  <a:fillRect l="-546" t="-319" r="-2186" b="-160"/>
                </a:stretch>
              </a:blipFill>
            </p:spPr>
            <p:txBody>
              <a:bodyPr/>
              <a:lstStyle/>
              <a:p>
                <a:r>
                  <a:rPr lang="en-US">
                    <a:noFill/>
                  </a:rPr>
                  <a:t> </a:t>
                </a:r>
              </a:p>
            </p:txBody>
          </p:sp>
        </mc:Fallback>
      </mc:AlternateContent>
    </p:spTree>
    <p:extLst>
      <p:ext uri="{BB962C8B-B14F-4D97-AF65-F5344CB8AC3E}">
        <p14:creationId xmlns:p14="http://schemas.microsoft.com/office/powerpoint/2010/main" val="2972585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L" dirty="0" err="1"/>
              <a:t>Closure</a:t>
            </a:r>
            <a:r>
              <a:rPr lang="es-CL" dirty="0"/>
              <a:t> &amp; Outlook</a:t>
            </a:r>
          </a:p>
        </p:txBody>
      </p:sp>
    </p:spTree>
    <p:extLst>
      <p:ext uri="{BB962C8B-B14F-4D97-AF65-F5344CB8AC3E}">
        <p14:creationId xmlns:p14="http://schemas.microsoft.com/office/powerpoint/2010/main" val="1237678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1A7B76-CAE2-714E-8D8F-01337016F620}"/>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grpSp>
        <p:nvGrpSpPr>
          <p:cNvPr id="8" name="Group 7">
            <a:extLst>
              <a:ext uri="{FF2B5EF4-FFF2-40B4-BE49-F238E27FC236}">
                <a16:creationId xmlns:a16="http://schemas.microsoft.com/office/drawing/2014/main" id="{698B5C03-F951-3349-8F5B-CAA9DF9E27F0}"/>
              </a:ext>
            </a:extLst>
          </p:cNvPr>
          <p:cNvGrpSpPr/>
          <p:nvPr/>
        </p:nvGrpSpPr>
        <p:grpSpPr>
          <a:xfrm>
            <a:off x="86224" y="121533"/>
            <a:ext cx="6341736" cy="4900433"/>
            <a:chOff x="1553670" y="687640"/>
            <a:chExt cx="5691021" cy="4397608"/>
          </a:xfrm>
        </p:grpSpPr>
        <p:grpSp>
          <p:nvGrpSpPr>
            <p:cNvPr id="6" name="Group 5">
              <a:extLst>
                <a:ext uri="{FF2B5EF4-FFF2-40B4-BE49-F238E27FC236}">
                  <a16:creationId xmlns:a16="http://schemas.microsoft.com/office/drawing/2014/main" id="{108605B6-0BEF-AF41-8D2A-BC28834DFD2E}"/>
                </a:ext>
              </a:extLst>
            </p:cNvPr>
            <p:cNvGrpSpPr/>
            <p:nvPr/>
          </p:nvGrpSpPr>
          <p:grpSpPr>
            <a:xfrm>
              <a:off x="1553670" y="687640"/>
              <a:ext cx="5691021" cy="4397608"/>
              <a:chOff x="1553670" y="687640"/>
              <a:chExt cx="5691021" cy="4397608"/>
            </a:xfrm>
          </p:grpSpPr>
          <p:pic>
            <p:nvPicPr>
              <p:cNvPr id="4" name="Picture 3">
                <a:extLst>
                  <a:ext uri="{FF2B5EF4-FFF2-40B4-BE49-F238E27FC236}">
                    <a16:creationId xmlns:a16="http://schemas.microsoft.com/office/drawing/2014/main" id="{B59B2F55-007B-D444-A6E9-E1A90633365F}"/>
                  </a:ext>
                </a:extLst>
              </p:cNvPr>
              <p:cNvPicPr>
                <a:picLocks noChangeAspect="1"/>
              </p:cNvPicPr>
              <p:nvPr/>
            </p:nvPicPr>
            <p:blipFill>
              <a:blip r:embed="rId3"/>
              <a:stretch>
                <a:fillRect/>
              </a:stretch>
            </p:blipFill>
            <p:spPr>
              <a:xfrm>
                <a:off x="1553670" y="687640"/>
                <a:ext cx="5691021" cy="4397608"/>
              </a:xfrm>
              <a:prstGeom prst="rect">
                <a:avLst/>
              </a:prstGeom>
            </p:spPr>
          </p:pic>
          <p:sp>
            <p:nvSpPr>
              <p:cNvPr id="5" name="Rectangle 4">
                <a:extLst>
                  <a:ext uri="{FF2B5EF4-FFF2-40B4-BE49-F238E27FC236}">
                    <a16:creationId xmlns:a16="http://schemas.microsoft.com/office/drawing/2014/main" id="{25A7C0BE-2FCE-F04A-A816-6EF0385BE1D1}"/>
                  </a:ext>
                </a:extLst>
              </p:cNvPr>
              <p:cNvSpPr/>
              <p:nvPr/>
            </p:nvSpPr>
            <p:spPr>
              <a:xfrm>
                <a:off x="6829678" y="4782393"/>
                <a:ext cx="415013" cy="194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grpSp>
        <p:sp>
          <p:nvSpPr>
            <p:cNvPr id="7" name="Rectangle 6">
              <a:extLst>
                <a:ext uri="{FF2B5EF4-FFF2-40B4-BE49-F238E27FC236}">
                  <a16:creationId xmlns:a16="http://schemas.microsoft.com/office/drawing/2014/main" id="{2CF053A6-FA01-4944-B965-D7DFEF7F9172}"/>
                </a:ext>
              </a:extLst>
            </p:cNvPr>
            <p:cNvSpPr/>
            <p:nvPr/>
          </p:nvSpPr>
          <p:spPr>
            <a:xfrm>
              <a:off x="5384800" y="2465969"/>
              <a:ext cx="627743" cy="395514"/>
            </a:xfrm>
            <a:prstGeom prst="rect">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grpSp>
      <p:pic>
        <p:nvPicPr>
          <p:cNvPr id="11" name="Picture 10">
            <a:extLst>
              <a:ext uri="{FF2B5EF4-FFF2-40B4-BE49-F238E27FC236}">
                <a16:creationId xmlns:a16="http://schemas.microsoft.com/office/drawing/2014/main" id="{DF49FEFA-F3A8-2E47-B3FE-6D4268894BF6}"/>
              </a:ext>
            </a:extLst>
          </p:cNvPr>
          <p:cNvPicPr>
            <a:picLocks noChangeAspect="1"/>
          </p:cNvPicPr>
          <p:nvPr/>
        </p:nvPicPr>
        <p:blipFill>
          <a:blip r:embed="rId4"/>
          <a:stretch>
            <a:fillRect/>
          </a:stretch>
        </p:blipFill>
        <p:spPr>
          <a:xfrm>
            <a:off x="2969357" y="3918104"/>
            <a:ext cx="5974548" cy="103807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553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1A7B76-CAE2-714E-8D8F-01337016F620}"/>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dirty="0"/>
          </a:p>
        </p:txBody>
      </p:sp>
      <p:pic>
        <p:nvPicPr>
          <p:cNvPr id="4" name="Picture 3">
            <a:extLst>
              <a:ext uri="{FF2B5EF4-FFF2-40B4-BE49-F238E27FC236}">
                <a16:creationId xmlns:a16="http://schemas.microsoft.com/office/drawing/2014/main" id="{B59B2F55-007B-D444-A6E9-E1A90633365F}"/>
              </a:ext>
            </a:extLst>
          </p:cNvPr>
          <p:cNvPicPr>
            <a:picLocks noChangeAspect="1"/>
          </p:cNvPicPr>
          <p:nvPr/>
        </p:nvPicPr>
        <p:blipFill rotWithShape="1">
          <a:blip r:embed="rId3"/>
          <a:srcRect r="55846"/>
          <a:stretch/>
        </p:blipFill>
        <p:spPr>
          <a:xfrm>
            <a:off x="86224" y="121533"/>
            <a:ext cx="2800099" cy="4900433"/>
          </a:xfrm>
          <a:prstGeom prst="rect">
            <a:avLst/>
          </a:prstGeom>
        </p:spPr>
      </p:pic>
      <p:sp>
        <p:nvSpPr>
          <p:cNvPr id="2" name="Title 3">
            <a:extLst>
              <a:ext uri="{FF2B5EF4-FFF2-40B4-BE49-F238E27FC236}">
                <a16:creationId xmlns:a16="http://schemas.microsoft.com/office/drawing/2014/main" id="{94C43218-D681-F589-9253-30C380B189E2}"/>
              </a:ext>
            </a:extLst>
          </p:cNvPr>
          <p:cNvSpPr txBox="1">
            <a:spLocks/>
          </p:cNvSpPr>
          <p:nvPr/>
        </p:nvSpPr>
        <p:spPr>
          <a:xfrm>
            <a:off x="2972547" y="192729"/>
            <a:ext cx="6073564" cy="47291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bg1"/>
                </a:solidFill>
                <a:latin typeface="Roboto"/>
                <a:ea typeface="+mj-ea"/>
                <a:cs typeface="+mj-cs"/>
              </a:defRPr>
            </a:lvl1pPr>
          </a:lstStyle>
          <a:p>
            <a:pPr marL="342900" indent="-342900">
              <a:lnSpc>
                <a:spcPct val="100000"/>
              </a:lnSpc>
              <a:buFont typeface="Arial" panose="020B0604020202020204" pitchFamily="34" charset="0"/>
              <a:buChar char="•"/>
            </a:pPr>
            <a:r>
              <a:rPr lang="es-CL" sz="1800" dirty="0">
                <a:solidFill>
                  <a:schemeClr val="bg2">
                    <a:lumMod val="50000"/>
                  </a:schemeClr>
                </a:solidFill>
                <a:latin typeface="Helvetica" pitchFamily="2" charset="0"/>
              </a:rPr>
              <a:t>Big time </a:t>
            </a:r>
            <a:r>
              <a:rPr lang="es-CL" sz="1800" dirty="0" err="1">
                <a:solidFill>
                  <a:schemeClr val="bg2">
                    <a:lumMod val="50000"/>
                  </a:schemeClr>
                </a:solidFill>
                <a:latin typeface="Helvetica" pitchFamily="2" charset="0"/>
              </a:rPr>
              <a:t>for</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pulmonary</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research</a:t>
            </a:r>
            <a:r>
              <a:rPr lang="es-CL" sz="1800" dirty="0">
                <a:solidFill>
                  <a:schemeClr val="bg2">
                    <a:lumMod val="50000"/>
                  </a:schemeClr>
                </a:solidFill>
                <a:latin typeface="Helvetica" pitchFamily="2" charset="0"/>
              </a:rPr>
              <a:t>/</a:t>
            </a:r>
            <a:r>
              <a:rPr lang="es-CL" sz="1800" dirty="0" err="1">
                <a:solidFill>
                  <a:schemeClr val="bg2">
                    <a:lumMod val="50000"/>
                  </a:schemeClr>
                </a:solidFill>
                <a:latin typeface="Helvetica" pitchFamily="2" charset="0"/>
              </a:rPr>
              <a:t>modeling</a:t>
            </a:r>
            <a:endParaRPr lang="es-CL" sz="1800" dirty="0">
              <a:solidFill>
                <a:schemeClr val="bg2">
                  <a:lumMod val="50000"/>
                </a:schemeClr>
              </a:solidFill>
              <a:latin typeface="Helvetica" pitchFamily="2" charset="0"/>
            </a:endParaRPr>
          </a:p>
          <a:p>
            <a:pPr>
              <a:lnSpc>
                <a:spcPct val="100000"/>
              </a:lnSpc>
            </a:pPr>
            <a:endParaRPr lang="es-CL" sz="1800" dirty="0">
              <a:solidFill>
                <a:schemeClr val="bg2">
                  <a:lumMod val="50000"/>
                </a:schemeClr>
              </a:solidFill>
              <a:latin typeface="Helvetica" pitchFamily="2" charset="0"/>
            </a:endParaRPr>
          </a:p>
          <a:p>
            <a:pPr marL="342900" indent="-342900">
              <a:lnSpc>
                <a:spcPct val="100000"/>
              </a:lnSpc>
              <a:buFont typeface="Arial" panose="020B0604020202020204" pitchFamily="34" charset="0"/>
              <a:buChar char="•"/>
            </a:pPr>
            <a:r>
              <a:rPr lang="es-CL" sz="1800" dirty="0">
                <a:solidFill>
                  <a:schemeClr val="bg2">
                    <a:lumMod val="50000"/>
                  </a:schemeClr>
                </a:solidFill>
                <a:latin typeface="Helvetica" pitchFamily="2" charset="0"/>
              </a:rPr>
              <a:t>FE </a:t>
            </a:r>
            <a:r>
              <a:rPr lang="es-CL" sz="1800" dirty="0" err="1">
                <a:solidFill>
                  <a:schemeClr val="bg2">
                    <a:lumMod val="50000"/>
                  </a:schemeClr>
                </a:solidFill>
                <a:latin typeface="Helvetica" pitchFamily="2" charset="0"/>
              </a:rPr>
              <a:t>poromechanical</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model</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recovers</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lung</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mechanics</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suitable</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for</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clinical</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applications</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Personalization</a:t>
            </a:r>
            <a:r>
              <a:rPr lang="es-CL" sz="1800" dirty="0">
                <a:solidFill>
                  <a:schemeClr val="bg2">
                    <a:lumMod val="50000"/>
                  </a:schemeClr>
                </a:solidFill>
                <a:latin typeface="Helvetica" pitchFamily="2" charset="0"/>
              </a:rPr>
              <a:t>?</a:t>
            </a:r>
          </a:p>
          <a:p>
            <a:pPr marL="342900" indent="-342900">
              <a:lnSpc>
                <a:spcPct val="100000"/>
              </a:lnSpc>
              <a:buFont typeface="Arial" panose="020B0604020202020204" pitchFamily="34" charset="0"/>
              <a:buChar char="•"/>
            </a:pPr>
            <a:endParaRPr lang="es-CL" sz="1800" dirty="0">
              <a:solidFill>
                <a:schemeClr val="bg2">
                  <a:lumMod val="50000"/>
                </a:schemeClr>
              </a:solidFill>
              <a:latin typeface="Helvetica" pitchFamily="2" charset="0"/>
            </a:endParaRPr>
          </a:p>
          <a:p>
            <a:pPr marL="342900" indent="-342900">
              <a:lnSpc>
                <a:spcPct val="100000"/>
              </a:lnSpc>
              <a:buFont typeface="Arial" panose="020B0604020202020204" pitchFamily="34" charset="0"/>
              <a:buChar char="•"/>
            </a:pPr>
            <a:r>
              <a:rPr lang="es-CL" sz="1800" dirty="0" err="1">
                <a:solidFill>
                  <a:schemeClr val="bg2">
                    <a:lumMod val="50000"/>
                  </a:schemeClr>
                </a:solidFill>
                <a:latin typeface="Helvetica" pitchFamily="2" charset="0"/>
              </a:rPr>
              <a:t>Multiscale</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modeling</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framework</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to</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explain</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structure-function</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relations</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Validation</a:t>
            </a:r>
            <a:r>
              <a:rPr lang="es-CL" sz="1800" dirty="0">
                <a:solidFill>
                  <a:schemeClr val="bg2">
                    <a:lumMod val="50000"/>
                  </a:schemeClr>
                </a:solidFill>
                <a:latin typeface="Helvetica" pitchFamily="2" charset="0"/>
              </a:rPr>
              <a:t>?</a:t>
            </a:r>
          </a:p>
          <a:p>
            <a:pPr>
              <a:lnSpc>
                <a:spcPct val="100000"/>
              </a:lnSpc>
            </a:pPr>
            <a:endParaRPr lang="es-CL" sz="1800" dirty="0">
              <a:solidFill>
                <a:schemeClr val="bg2">
                  <a:lumMod val="50000"/>
                </a:schemeClr>
              </a:solidFill>
              <a:latin typeface="Helvetica" pitchFamily="2" charset="0"/>
            </a:endParaRPr>
          </a:p>
          <a:p>
            <a:pPr marL="342900" indent="-342900">
              <a:lnSpc>
                <a:spcPct val="100000"/>
              </a:lnSpc>
              <a:buFont typeface="Arial" panose="020B0604020202020204" pitchFamily="34" charset="0"/>
              <a:buChar char="•"/>
            </a:pPr>
            <a:r>
              <a:rPr lang="es-CL" sz="1800" dirty="0" err="1">
                <a:solidFill>
                  <a:schemeClr val="bg2">
                    <a:lumMod val="50000"/>
                  </a:schemeClr>
                </a:solidFill>
                <a:latin typeface="Helvetica" pitchFamily="2" charset="0"/>
              </a:rPr>
              <a:t>Currently</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exploring</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lung-diaphragm</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interaction</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for</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informing</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implatable-device</a:t>
            </a:r>
            <a:r>
              <a:rPr lang="es-CL" sz="1800" dirty="0">
                <a:solidFill>
                  <a:schemeClr val="bg2">
                    <a:lumMod val="50000"/>
                  </a:schemeClr>
                </a:solidFill>
                <a:latin typeface="Helvetica" pitchFamily="2" charset="0"/>
              </a:rPr>
              <a:t> </a:t>
            </a:r>
            <a:r>
              <a:rPr lang="es-CL" sz="1800" dirty="0" err="1">
                <a:solidFill>
                  <a:schemeClr val="bg2">
                    <a:lumMod val="50000"/>
                  </a:schemeClr>
                </a:solidFill>
                <a:latin typeface="Helvetica" pitchFamily="2" charset="0"/>
              </a:rPr>
              <a:t>design</a:t>
            </a:r>
            <a:r>
              <a:rPr lang="es-CL" sz="1800" dirty="0">
                <a:solidFill>
                  <a:schemeClr val="bg2">
                    <a:lumMod val="50000"/>
                  </a:schemeClr>
                </a:solidFill>
                <a:latin typeface="Helvetica" pitchFamily="2" charset="0"/>
              </a:rPr>
              <a:t>!</a:t>
            </a:r>
          </a:p>
          <a:p>
            <a:pPr marL="342900" indent="-342900">
              <a:lnSpc>
                <a:spcPct val="100000"/>
              </a:lnSpc>
              <a:buFont typeface="Arial" panose="020B0604020202020204" pitchFamily="34" charset="0"/>
              <a:buChar char="•"/>
            </a:pPr>
            <a:endParaRPr lang="es-CL" sz="1800" dirty="0">
              <a:solidFill>
                <a:schemeClr val="bg2">
                  <a:lumMod val="50000"/>
                </a:schemeClr>
              </a:solidFill>
              <a:latin typeface="Helvetica" pitchFamily="2" charset="0"/>
            </a:endParaRPr>
          </a:p>
          <a:p>
            <a:pPr marL="342900" indent="-342900">
              <a:lnSpc>
                <a:spcPct val="100000"/>
              </a:lnSpc>
              <a:buFont typeface="Arial" panose="020B0604020202020204" pitchFamily="34" charset="0"/>
              <a:buChar char="•"/>
            </a:pPr>
            <a:endParaRPr lang="es-CL" sz="1800" dirty="0">
              <a:solidFill>
                <a:schemeClr val="bg2">
                  <a:lumMod val="50000"/>
                </a:schemeClr>
              </a:solidFill>
              <a:latin typeface="Helvetica" pitchFamily="2" charset="0"/>
            </a:endParaRPr>
          </a:p>
        </p:txBody>
      </p:sp>
    </p:spTree>
    <p:extLst>
      <p:ext uri="{BB962C8B-B14F-4D97-AF65-F5344CB8AC3E}">
        <p14:creationId xmlns:p14="http://schemas.microsoft.com/office/powerpoint/2010/main" val="208694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dissolv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dissolve">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posing for the camera&#10;&#10;Description automatically generated with low confidence">
            <a:extLst>
              <a:ext uri="{FF2B5EF4-FFF2-40B4-BE49-F238E27FC236}">
                <a16:creationId xmlns:a16="http://schemas.microsoft.com/office/drawing/2014/main" id="{2D74DFA6-B4B8-114B-96E1-9AA0E9D01D54}"/>
              </a:ext>
            </a:extLst>
          </p:cNvPr>
          <p:cNvPicPr>
            <a:picLocks noChangeAspect="1"/>
          </p:cNvPicPr>
          <p:nvPr/>
        </p:nvPicPr>
        <p:blipFill rotWithShape="1">
          <a:blip r:embed="rId2"/>
          <a:srcRect l="-1299"/>
          <a:stretch/>
        </p:blipFill>
        <p:spPr>
          <a:xfrm rot="10800000">
            <a:off x="217145" y="643297"/>
            <a:ext cx="5201425" cy="3857681"/>
          </a:xfrm>
          <a:prstGeom prst="rect">
            <a:avLst/>
          </a:prstGeom>
        </p:spPr>
      </p:pic>
      <p:pic>
        <p:nvPicPr>
          <p:cNvPr id="10" name="Picture 9">
            <a:extLst>
              <a:ext uri="{FF2B5EF4-FFF2-40B4-BE49-F238E27FC236}">
                <a16:creationId xmlns:a16="http://schemas.microsoft.com/office/drawing/2014/main" id="{2D69A96C-0954-F248-B3AE-B49CA96E2CD5}"/>
              </a:ext>
            </a:extLst>
          </p:cNvPr>
          <p:cNvPicPr>
            <a:picLocks noChangeAspect="1"/>
          </p:cNvPicPr>
          <p:nvPr/>
        </p:nvPicPr>
        <p:blipFill>
          <a:blip r:embed="rId3">
            <a:alphaModFix amt="41000"/>
            <a:extLst>
              <a:ext uri="{BEBA8EAE-BF5A-486C-A8C5-ECC9F3942E4B}">
                <a14:imgProps xmlns:a14="http://schemas.microsoft.com/office/drawing/2010/main">
                  <a14:imgLayer r:embed="rId4">
                    <a14:imgEffect>
                      <a14:backgroundRemoval t="8556" b="95722" l="6250" r="90625">
                        <a14:foregroundMark x1="17448" y1="85829" x2="9375" y2="71925"/>
                        <a14:foregroundMark x1="7552" y1="87433" x2="6250" y2="80481"/>
                        <a14:foregroundMark x1="70052" y1="88770" x2="90625" y2="95722"/>
                        <a14:foregroundMark x1="90625" y1="95722" x2="90365" y2="51337"/>
                        <a14:foregroundMark x1="90365" y1="51337" x2="89063" y2="46524"/>
                        <a14:foregroundMark x1="82292" y1="94118" x2="90885" y2="95722"/>
                        <a14:foregroundMark x1="48177" y1="20856" x2="51563" y2="17380"/>
                        <a14:foregroundMark x1="50521" y1="19519" x2="49740" y2="9091"/>
                        <a14:foregroundMark x1="47396" y1="20856" x2="46615" y2="8556"/>
                      </a14:backgroundRemoval>
                    </a14:imgEffect>
                  </a14:imgLayer>
                </a14:imgProps>
              </a:ext>
            </a:extLst>
          </a:blip>
          <a:stretch>
            <a:fillRect/>
          </a:stretch>
        </p:blipFill>
        <p:spPr>
          <a:xfrm>
            <a:off x="5568635" y="277220"/>
            <a:ext cx="3439450" cy="3349881"/>
          </a:xfrm>
          <a:prstGeom prst="rect">
            <a:avLst/>
          </a:prstGeom>
        </p:spPr>
      </p:pic>
      <p:sp>
        <p:nvSpPr>
          <p:cNvPr id="11" name="TextBox 10">
            <a:extLst>
              <a:ext uri="{FF2B5EF4-FFF2-40B4-BE49-F238E27FC236}">
                <a16:creationId xmlns:a16="http://schemas.microsoft.com/office/drawing/2014/main" id="{8CE318BC-F911-4245-A459-1BE1EC446E60}"/>
              </a:ext>
            </a:extLst>
          </p:cNvPr>
          <p:cNvSpPr txBox="1"/>
          <p:nvPr/>
        </p:nvSpPr>
        <p:spPr>
          <a:xfrm>
            <a:off x="5605318" y="1952160"/>
            <a:ext cx="3366084" cy="1200329"/>
          </a:xfrm>
          <a:prstGeom prst="rect">
            <a:avLst/>
          </a:prstGeom>
          <a:noFill/>
        </p:spPr>
        <p:txBody>
          <a:bodyPr wrap="square" rtlCol="0">
            <a:spAutoFit/>
          </a:bodyPr>
          <a:lstStyle/>
          <a:p>
            <a:pPr algn="ctr"/>
            <a:r>
              <a:rPr lang="en-CL" sz="3600" b="1" dirty="0">
                <a:solidFill>
                  <a:schemeClr val="bg2">
                    <a:lumMod val="25000"/>
                  </a:schemeClr>
                </a:solidFill>
                <a:latin typeface="Helvetica Light" panose="020B0403020202020204" pitchFamily="34" charset="0"/>
              </a:rPr>
              <a:t>Thank you!</a:t>
            </a:r>
          </a:p>
          <a:p>
            <a:pPr algn="ctr"/>
            <a:r>
              <a:rPr lang="en-CL" i="1" dirty="0">
                <a:solidFill>
                  <a:schemeClr val="bg2">
                    <a:lumMod val="25000"/>
                  </a:schemeClr>
                </a:solidFill>
                <a:latin typeface="Courier" pitchFamily="2" charset="0"/>
              </a:rPr>
              <a:t>dhurtado@ing.puc.cl</a:t>
            </a:r>
            <a:endParaRPr lang="en-CL" i="1" dirty="0">
              <a:solidFill>
                <a:schemeClr val="bg2">
                  <a:lumMod val="25000"/>
                </a:schemeClr>
              </a:solidFill>
              <a:latin typeface="Courier" pitchFamily="2" charset="0"/>
              <a:hlinkClick r:id="rId5"/>
            </a:endParaRPr>
          </a:p>
          <a:p>
            <a:pPr algn="ctr"/>
            <a:endParaRPr lang="en-CL" i="1" dirty="0">
              <a:solidFill>
                <a:schemeClr val="bg2">
                  <a:lumMod val="25000"/>
                </a:schemeClr>
              </a:solidFill>
              <a:latin typeface="Courier" pitchFamily="2" charset="0"/>
            </a:endParaRPr>
          </a:p>
        </p:txBody>
      </p:sp>
    </p:spTree>
    <p:extLst>
      <p:ext uri="{BB962C8B-B14F-4D97-AF65-F5344CB8AC3E}">
        <p14:creationId xmlns:p14="http://schemas.microsoft.com/office/powerpoint/2010/main" val="273920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F640DF-22DE-D620-3105-6EFDAB4EE267}"/>
              </a:ext>
            </a:extLst>
          </p:cNvPr>
          <p:cNvSpPr>
            <a:spLocks noGrp="1"/>
          </p:cNvSpPr>
          <p:nvPr>
            <p:ph type="title"/>
          </p:nvPr>
        </p:nvSpPr>
        <p:spPr/>
        <p:txBody>
          <a:bodyPr/>
          <a:lstStyle/>
          <a:p>
            <a:r>
              <a:rPr lang="es-MX" dirty="0" err="1"/>
              <a:t>Heterogeneous</a:t>
            </a:r>
            <a:r>
              <a:rPr lang="es-MX" dirty="0"/>
              <a:t> </a:t>
            </a:r>
            <a:r>
              <a:rPr lang="es-MX" dirty="0" err="1"/>
              <a:t>lung</a:t>
            </a:r>
            <a:r>
              <a:rPr lang="es-MX" dirty="0"/>
              <a:t> response in ARDS </a:t>
            </a:r>
            <a:r>
              <a:rPr lang="es-MX" dirty="0" err="1"/>
              <a:t>patients</a:t>
            </a:r>
            <a:endParaRPr lang="en-US" dirty="0"/>
          </a:p>
        </p:txBody>
      </p:sp>
      <p:pic>
        <p:nvPicPr>
          <p:cNvPr id="3" name="Imagen 2" descr="Gráfico, Diagrama&#10;&#10;Descripción generada automáticamente">
            <a:extLst>
              <a:ext uri="{FF2B5EF4-FFF2-40B4-BE49-F238E27FC236}">
                <a16:creationId xmlns:a16="http://schemas.microsoft.com/office/drawing/2014/main" id="{691388DE-3E7E-84F9-260B-10F7C7A7969C}"/>
              </a:ext>
            </a:extLst>
          </p:cNvPr>
          <p:cNvPicPr>
            <a:picLocks noChangeAspect="1"/>
          </p:cNvPicPr>
          <p:nvPr/>
        </p:nvPicPr>
        <p:blipFill>
          <a:blip r:embed="rId2"/>
          <a:stretch>
            <a:fillRect/>
          </a:stretch>
        </p:blipFill>
        <p:spPr>
          <a:xfrm>
            <a:off x="2064545" y="997163"/>
            <a:ext cx="4771169" cy="3174788"/>
          </a:xfrm>
          <a:prstGeom prst="rect">
            <a:avLst/>
          </a:prstGeom>
        </p:spPr>
      </p:pic>
      <p:sp>
        <p:nvSpPr>
          <p:cNvPr id="4" name="TextBox 5">
            <a:extLst>
              <a:ext uri="{FF2B5EF4-FFF2-40B4-BE49-F238E27FC236}">
                <a16:creationId xmlns:a16="http://schemas.microsoft.com/office/drawing/2014/main" id="{1695DC86-1275-8668-FAA0-EA3029DB1196}"/>
              </a:ext>
            </a:extLst>
          </p:cNvPr>
          <p:cNvSpPr txBox="1"/>
          <p:nvPr/>
        </p:nvSpPr>
        <p:spPr>
          <a:xfrm>
            <a:off x="1991610" y="4354136"/>
            <a:ext cx="5160780" cy="369332"/>
          </a:xfrm>
          <a:prstGeom prst="rect">
            <a:avLst/>
          </a:prstGeom>
          <a:solidFill>
            <a:schemeClr val="bg1"/>
          </a:solidFill>
          <a:effectLst>
            <a:outerShdw blurRad="50800" dist="38100" dir="8100000" algn="tr" rotWithShape="0">
              <a:prstClr val="black">
                <a:alpha val="40000"/>
              </a:prstClr>
            </a:outerShdw>
          </a:effectLst>
        </p:spPr>
        <p:txBody>
          <a:bodyPr wrap="square" rtlCol="0">
            <a:spAutoFit/>
          </a:bodyPr>
          <a:lstStyle/>
          <a:p>
            <a:pPr algn="ctr"/>
            <a:r>
              <a:rPr lang="en-US" dirty="0">
                <a:solidFill>
                  <a:schemeClr val="bg2">
                    <a:lumMod val="50000"/>
                  </a:schemeClr>
                </a:solidFill>
                <a:latin typeface="Helvetica" pitchFamily="2" charset="0"/>
              </a:rPr>
              <a:t>What are the reasons of this high variability?</a:t>
            </a:r>
          </a:p>
        </p:txBody>
      </p:sp>
      <p:sp>
        <p:nvSpPr>
          <p:cNvPr id="5" name="TextBox 3">
            <a:extLst>
              <a:ext uri="{FF2B5EF4-FFF2-40B4-BE49-F238E27FC236}">
                <a16:creationId xmlns:a16="http://schemas.microsoft.com/office/drawing/2014/main" id="{3277BC2F-9B11-9F50-6FBB-5201236EA84D}"/>
              </a:ext>
            </a:extLst>
          </p:cNvPr>
          <p:cNvSpPr txBox="1"/>
          <p:nvPr/>
        </p:nvSpPr>
        <p:spPr>
          <a:xfrm>
            <a:off x="0" y="4832888"/>
            <a:ext cx="5419898" cy="261610"/>
          </a:xfrm>
          <a:prstGeom prst="rect">
            <a:avLst/>
          </a:prstGeom>
          <a:noFill/>
        </p:spPr>
        <p:txBody>
          <a:bodyPr wrap="square" rtlCol="0">
            <a:spAutoFit/>
          </a:bodyPr>
          <a:lstStyle/>
          <a:p>
            <a:r>
              <a:rPr lang="es-MX" sz="1100" dirty="0" err="1">
                <a:solidFill>
                  <a:schemeClr val="bg2">
                    <a:lumMod val="50000"/>
                  </a:schemeClr>
                </a:solidFill>
                <a:latin typeface="Helvetica Light" panose="020B0403020202020204" pitchFamily="34" charset="0"/>
              </a:rPr>
              <a:t>Bassi</a:t>
            </a:r>
            <a:r>
              <a:rPr lang="en-CL" sz="1100" dirty="0">
                <a:solidFill>
                  <a:schemeClr val="bg2">
                    <a:lumMod val="50000"/>
                  </a:schemeClr>
                </a:solidFill>
                <a:latin typeface="Helvetica Light" panose="020B0403020202020204" pitchFamily="34" charset="0"/>
              </a:rPr>
              <a:t> </a:t>
            </a:r>
            <a:r>
              <a:rPr lang="en-CL" sz="1100" i="1" dirty="0">
                <a:solidFill>
                  <a:schemeClr val="bg2">
                    <a:lumMod val="50000"/>
                  </a:schemeClr>
                </a:solidFill>
                <a:latin typeface="Helvetica Light" panose="020B0403020202020204" pitchFamily="34" charset="0"/>
              </a:rPr>
              <a:t>et. al.</a:t>
            </a:r>
            <a:r>
              <a:rPr lang="en-CL" sz="1100" dirty="0">
                <a:solidFill>
                  <a:schemeClr val="bg2">
                    <a:lumMod val="50000"/>
                  </a:schemeClr>
                </a:solidFill>
                <a:latin typeface="Helvetica Light" panose="020B0403020202020204" pitchFamily="34" charset="0"/>
              </a:rPr>
              <a:t> (2021)</a:t>
            </a:r>
            <a:endParaRPr lang="en-CL" sz="1100" i="1" dirty="0">
              <a:solidFill>
                <a:schemeClr val="bg2">
                  <a:lumMod val="50000"/>
                </a:schemeClr>
              </a:solidFill>
              <a:latin typeface="Helvetica Light" panose="020B0403020202020204" pitchFamily="34" charset="0"/>
            </a:endParaRPr>
          </a:p>
        </p:txBody>
      </p:sp>
    </p:spTree>
    <p:extLst>
      <p:ext uri="{BB962C8B-B14F-4D97-AF65-F5344CB8AC3E}">
        <p14:creationId xmlns:p14="http://schemas.microsoft.com/office/powerpoint/2010/main" val="407309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5C8F12-2E45-BD1B-A936-C9C23E22F16B}"/>
              </a:ext>
            </a:extLst>
          </p:cNvPr>
          <p:cNvPicPr>
            <a:picLocks noChangeAspect="1"/>
          </p:cNvPicPr>
          <p:nvPr/>
        </p:nvPicPr>
        <p:blipFill>
          <a:blip r:embed="rId2"/>
          <a:stretch>
            <a:fillRect/>
          </a:stretch>
        </p:blipFill>
        <p:spPr>
          <a:xfrm>
            <a:off x="1340708" y="1052746"/>
            <a:ext cx="6462584" cy="3631134"/>
          </a:xfrm>
          <a:prstGeom prst="rect">
            <a:avLst/>
          </a:prstGeom>
          <a:effectLst>
            <a:outerShdw blurRad="50800" dist="38100" dir="8100000" algn="tr" rotWithShape="0">
              <a:prstClr val="black">
                <a:alpha val="40000"/>
              </a:prstClr>
            </a:outerShdw>
          </a:effectLst>
        </p:spPr>
      </p:pic>
      <p:sp>
        <p:nvSpPr>
          <p:cNvPr id="4" name="TextBox 3">
            <a:extLst>
              <a:ext uri="{FF2B5EF4-FFF2-40B4-BE49-F238E27FC236}">
                <a16:creationId xmlns:a16="http://schemas.microsoft.com/office/drawing/2014/main" id="{80C90E6E-D72E-D9DC-C39D-03F4B813CAE7}"/>
              </a:ext>
            </a:extLst>
          </p:cNvPr>
          <p:cNvSpPr txBox="1"/>
          <p:nvPr/>
        </p:nvSpPr>
        <p:spPr>
          <a:xfrm>
            <a:off x="0" y="4832888"/>
            <a:ext cx="5419898" cy="261610"/>
          </a:xfrm>
          <a:prstGeom prst="rect">
            <a:avLst/>
          </a:prstGeom>
          <a:noFill/>
        </p:spPr>
        <p:txBody>
          <a:bodyPr wrap="square" rtlCol="0">
            <a:spAutoFit/>
          </a:bodyPr>
          <a:lstStyle/>
          <a:p>
            <a:r>
              <a:rPr lang="en-CL" sz="1100" dirty="0">
                <a:solidFill>
                  <a:schemeClr val="bg2">
                    <a:lumMod val="50000"/>
                  </a:schemeClr>
                </a:solidFill>
                <a:latin typeface="Helvetica Light" panose="020B0403020202020204" pitchFamily="34" charset="0"/>
              </a:rPr>
              <a:t>Laubenbacher </a:t>
            </a:r>
            <a:r>
              <a:rPr lang="en-CL" sz="1100" i="1" dirty="0">
                <a:solidFill>
                  <a:schemeClr val="bg2">
                    <a:lumMod val="50000"/>
                  </a:schemeClr>
                </a:solidFill>
                <a:latin typeface="Helvetica Light" panose="020B0403020202020204" pitchFamily="34" charset="0"/>
              </a:rPr>
              <a:t>et. al.</a:t>
            </a:r>
            <a:r>
              <a:rPr lang="en-CL" sz="1100" dirty="0">
                <a:solidFill>
                  <a:schemeClr val="bg2">
                    <a:lumMod val="50000"/>
                  </a:schemeClr>
                </a:solidFill>
                <a:latin typeface="Helvetica Light" panose="020B0403020202020204" pitchFamily="34" charset="0"/>
              </a:rPr>
              <a:t> (2021)</a:t>
            </a:r>
            <a:endParaRPr lang="en-CL" sz="1100" i="1" dirty="0">
              <a:solidFill>
                <a:schemeClr val="bg2">
                  <a:lumMod val="50000"/>
                </a:schemeClr>
              </a:solidFill>
              <a:latin typeface="Helvetica Light" panose="020B0403020202020204" pitchFamily="34" charset="0"/>
            </a:endParaRPr>
          </a:p>
        </p:txBody>
      </p:sp>
      <p:sp>
        <p:nvSpPr>
          <p:cNvPr id="6" name="Title 1">
            <a:extLst>
              <a:ext uri="{FF2B5EF4-FFF2-40B4-BE49-F238E27FC236}">
                <a16:creationId xmlns:a16="http://schemas.microsoft.com/office/drawing/2014/main" id="{0972367F-5BF3-8044-4EB6-667F9FA7978D}"/>
              </a:ext>
            </a:extLst>
          </p:cNvPr>
          <p:cNvSpPr>
            <a:spLocks noGrp="1"/>
          </p:cNvSpPr>
          <p:nvPr>
            <p:ph type="title"/>
          </p:nvPr>
        </p:nvSpPr>
        <p:spPr>
          <a:xfrm>
            <a:off x="144204" y="33613"/>
            <a:ext cx="7602317" cy="651150"/>
          </a:xfrm>
        </p:spPr>
        <p:txBody>
          <a:bodyPr/>
          <a:lstStyle/>
          <a:p>
            <a:r>
              <a:rPr lang="en-CL" dirty="0"/>
              <a:t>Digital twins for healthcare</a:t>
            </a:r>
          </a:p>
        </p:txBody>
      </p:sp>
    </p:spTree>
    <p:extLst>
      <p:ext uri="{BB962C8B-B14F-4D97-AF65-F5344CB8AC3E}">
        <p14:creationId xmlns:p14="http://schemas.microsoft.com/office/powerpoint/2010/main" val="3164982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L" dirty="0" err="1"/>
              <a:t>Whole-lung</a:t>
            </a:r>
            <a:r>
              <a:rPr lang="es-CL" dirty="0"/>
              <a:t> </a:t>
            </a:r>
            <a:r>
              <a:rPr lang="es-CL" dirty="0" err="1"/>
              <a:t>modeling</a:t>
            </a:r>
            <a:endParaRPr lang="es-CL" dirty="0"/>
          </a:p>
        </p:txBody>
      </p:sp>
    </p:spTree>
    <p:extLst>
      <p:ext uri="{BB962C8B-B14F-4D97-AF65-F5344CB8AC3E}">
        <p14:creationId xmlns:p14="http://schemas.microsoft.com/office/powerpoint/2010/main" val="692648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70A6-CAFC-274D-8E25-487E542D0C08}"/>
              </a:ext>
            </a:extLst>
          </p:cNvPr>
          <p:cNvSpPr>
            <a:spLocks noGrp="1"/>
          </p:cNvSpPr>
          <p:nvPr>
            <p:ph type="title"/>
          </p:nvPr>
        </p:nvSpPr>
        <p:spPr/>
        <p:txBody>
          <a:bodyPr/>
          <a:lstStyle/>
          <a:p>
            <a:r>
              <a:rPr lang="en-CL" dirty="0"/>
              <a:t>Respiratory failure &amp; mechanical ventilation</a:t>
            </a:r>
          </a:p>
        </p:txBody>
      </p:sp>
      <p:pic>
        <p:nvPicPr>
          <p:cNvPr id="3" name="Picture 2">
            <a:extLst>
              <a:ext uri="{FF2B5EF4-FFF2-40B4-BE49-F238E27FC236}">
                <a16:creationId xmlns:a16="http://schemas.microsoft.com/office/drawing/2014/main" id="{221A1466-E9CC-9249-B119-C3B04A8E8B1C}"/>
              </a:ext>
            </a:extLst>
          </p:cNvPr>
          <p:cNvPicPr>
            <a:picLocks noChangeAspect="1"/>
          </p:cNvPicPr>
          <p:nvPr/>
        </p:nvPicPr>
        <p:blipFill>
          <a:blip r:embed="rId3"/>
          <a:stretch>
            <a:fillRect/>
          </a:stretch>
        </p:blipFill>
        <p:spPr>
          <a:xfrm>
            <a:off x="410019" y="1122830"/>
            <a:ext cx="4278919" cy="2452513"/>
          </a:xfrm>
          <a:prstGeom prst="rect">
            <a:avLst/>
          </a:prstGeom>
          <a:effectLst>
            <a:outerShdw blurRad="50800" dist="38100" dir="8100000" algn="tr" rotWithShape="0">
              <a:prstClr val="black">
                <a:alpha val="40000"/>
              </a:prstClr>
            </a:outerShdw>
          </a:effectLst>
        </p:spPr>
      </p:pic>
      <p:pic>
        <p:nvPicPr>
          <p:cNvPr id="4" name="Picture 3">
            <a:extLst>
              <a:ext uri="{FF2B5EF4-FFF2-40B4-BE49-F238E27FC236}">
                <a16:creationId xmlns:a16="http://schemas.microsoft.com/office/drawing/2014/main" id="{205265C7-6E64-FC48-841A-AEE93533D495}"/>
              </a:ext>
            </a:extLst>
          </p:cNvPr>
          <p:cNvPicPr>
            <a:picLocks noChangeAspect="1"/>
          </p:cNvPicPr>
          <p:nvPr/>
        </p:nvPicPr>
        <p:blipFill>
          <a:blip r:embed="rId4"/>
          <a:stretch>
            <a:fillRect/>
          </a:stretch>
        </p:blipFill>
        <p:spPr>
          <a:xfrm>
            <a:off x="5049283" y="1122830"/>
            <a:ext cx="3349774" cy="2452513"/>
          </a:xfrm>
          <a:prstGeom prst="rect">
            <a:avLst/>
          </a:prstGeom>
        </p:spPr>
      </p:pic>
      <p:sp>
        <p:nvSpPr>
          <p:cNvPr id="6" name="TextBox 5">
            <a:extLst>
              <a:ext uri="{FF2B5EF4-FFF2-40B4-BE49-F238E27FC236}">
                <a16:creationId xmlns:a16="http://schemas.microsoft.com/office/drawing/2014/main" id="{7B78D19A-FAE8-8B4E-87B4-B0E3FD75DF96}"/>
              </a:ext>
            </a:extLst>
          </p:cNvPr>
          <p:cNvSpPr txBox="1"/>
          <p:nvPr/>
        </p:nvSpPr>
        <p:spPr>
          <a:xfrm>
            <a:off x="1991610" y="4013410"/>
            <a:ext cx="5160780" cy="646331"/>
          </a:xfrm>
          <a:prstGeom prst="rect">
            <a:avLst/>
          </a:prstGeom>
          <a:solidFill>
            <a:schemeClr val="bg1"/>
          </a:solidFill>
          <a:effectLst>
            <a:outerShdw blurRad="50800" dist="38100" dir="8100000" algn="tr" rotWithShape="0">
              <a:prstClr val="black">
                <a:alpha val="40000"/>
              </a:prstClr>
            </a:outerShdw>
          </a:effectLst>
        </p:spPr>
        <p:txBody>
          <a:bodyPr wrap="square" rtlCol="0">
            <a:spAutoFit/>
          </a:bodyPr>
          <a:lstStyle/>
          <a:p>
            <a:pPr algn="ctr"/>
            <a:r>
              <a:rPr lang="en-US" dirty="0">
                <a:solidFill>
                  <a:schemeClr val="bg2">
                    <a:lumMod val="50000"/>
                  </a:schemeClr>
                </a:solidFill>
                <a:latin typeface="Helvetica" pitchFamily="2" charset="0"/>
              </a:rPr>
              <a:t>Can we construct clinically-relevant lung models, </a:t>
            </a:r>
          </a:p>
          <a:p>
            <a:pPr algn="ctr"/>
            <a:r>
              <a:rPr lang="en-US" dirty="0">
                <a:solidFill>
                  <a:schemeClr val="bg2">
                    <a:lumMod val="50000"/>
                  </a:schemeClr>
                </a:solidFill>
                <a:latin typeface="Helvetica" pitchFamily="2" charset="0"/>
              </a:rPr>
              <a:t>informed by images + biomechanics?</a:t>
            </a:r>
          </a:p>
        </p:txBody>
      </p:sp>
    </p:spTree>
    <p:extLst>
      <p:ext uri="{BB962C8B-B14F-4D97-AF65-F5344CB8AC3E}">
        <p14:creationId xmlns:p14="http://schemas.microsoft.com/office/powerpoint/2010/main" val="367750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ACE3CD0-D11E-6B1D-635E-D741AFA4983F}"/>
              </a:ext>
            </a:extLst>
          </p:cNvPr>
          <p:cNvPicPr>
            <a:picLocks noChangeAspect="1"/>
          </p:cNvPicPr>
          <p:nvPr/>
        </p:nvPicPr>
        <p:blipFill rotWithShape="1">
          <a:blip r:embed="rId2"/>
          <a:srcRect b="19226"/>
          <a:stretch/>
        </p:blipFill>
        <p:spPr>
          <a:xfrm>
            <a:off x="153141" y="139832"/>
            <a:ext cx="5085368" cy="1697846"/>
          </a:xfrm>
          <a:prstGeom prst="rect">
            <a:avLst/>
          </a:prstGeom>
          <a:effectLst>
            <a:outerShdw blurRad="50800" dist="38100" dir="8100000" algn="tr" rotWithShape="0">
              <a:prstClr val="black">
                <a:alpha val="40000"/>
              </a:prstClr>
            </a:outerShdw>
          </a:effectLst>
        </p:spPr>
      </p:pic>
      <p:pic>
        <p:nvPicPr>
          <p:cNvPr id="17" name="Picture 16">
            <a:extLst>
              <a:ext uri="{FF2B5EF4-FFF2-40B4-BE49-F238E27FC236}">
                <a16:creationId xmlns:a16="http://schemas.microsoft.com/office/drawing/2014/main" id="{BBC1E81E-99DB-40CB-A9FA-1E257BD46399}"/>
              </a:ext>
            </a:extLst>
          </p:cNvPr>
          <p:cNvPicPr>
            <a:picLocks noChangeAspect="1"/>
          </p:cNvPicPr>
          <p:nvPr/>
        </p:nvPicPr>
        <p:blipFill>
          <a:blip r:embed="rId3"/>
          <a:stretch>
            <a:fillRect/>
          </a:stretch>
        </p:blipFill>
        <p:spPr>
          <a:xfrm>
            <a:off x="4572000" y="928951"/>
            <a:ext cx="624334" cy="769449"/>
          </a:xfrm>
          <a:prstGeom prst="rect">
            <a:avLst/>
          </a:prstGeom>
        </p:spPr>
      </p:pic>
      <p:pic>
        <p:nvPicPr>
          <p:cNvPr id="18" name="Picture 17">
            <a:extLst>
              <a:ext uri="{FF2B5EF4-FFF2-40B4-BE49-F238E27FC236}">
                <a16:creationId xmlns:a16="http://schemas.microsoft.com/office/drawing/2014/main" id="{019F775A-DDE7-86B7-5122-95616805807D}"/>
              </a:ext>
            </a:extLst>
          </p:cNvPr>
          <p:cNvPicPr>
            <a:picLocks noChangeAspect="1"/>
          </p:cNvPicPr>
          <p:nvPr/>
        </p:nvPicPr>
        <p:blipFill>
          <a:blip r:embed="rId4"/>
          <a:stretch>
            <a:fillRect/>
          </a:stretch>
        </p:blipFill>
        <p:spPr>
          <a:xfrm>
            <a:off x="2112710" y="248265"/>
            <a:ext cx="2656334" cy="680686"/>
          </a:xfrm>
          <a:prstGeom prst="rect">
            <a:avLst/>
          </a:prstGeom>
        </p:spPr>
      </p:pic>
      <p:pic>
        <p:nvPicPr>
          <p:cNvPr id="19" name="Picture 18">
            <a:extLst>
              <a:ext uri="{FF2B5EF4-FFF2-40B4-BE49-F238E27FC236}">
                <a16:creationId xmlns:a16="http://schemas.microsoft.com/office/drawing/2014/main" id="{94F552C4-858D-37FB-5CA4-B56B6A202C39}"/>
              </a:ext>
            </a:extLst>
          </p:cNvPr>
          <p:cNvPicPr>
            <a:picLocks noChangeAspect="1"/>
          </p:cNvPicPr>
          <p:nvPr/>
        </p:nvPicPr>
        <p:blipFill>
          <a:blip r:embed="rId5"/>
          <a:stretch>
            <a:fillRect/>
          </a:stretch>
        </p:blipFill>
        <p:spPr>
          <a:xfrm>
            <a:off x="3963523" y="196989"/>
            <a:ext cx="1199861" cy="374357"/>
          </a:xfrm>
          <a:prstGeom prst="rect">
            <a:avLst/>
          </a:prstGeom>
        </p:spPr>
      </p:pic>
      <p:pic>
        <p:nvPicPr>
          <p:cNvPr id="21" name="Picture 20" descr="Diagram&#10;&#10;Description automatically generated">
            <a:extLst>
              <a:ext uri="{FF2B5EF4-FFF2-40B4-BE49-F238E27FC236}">
                <a16:creationId xmlns:a16="http://schemas.microsoft.com/office/drawing/2014/main" id="{BF053AAC-BB6C-169E-1ECC-05CBBB5CAFA6}"/>
              </a:ext>
            </a:extLst>
          </p:cNvPr>
          <p:cNvPicPr>
            <a:picLocks noChangeAspect="1"/>
          </p:cNvPicPr>
          <p:nvPr/>
        </p:nvPicPr>
        <p:blipFill>
          <a:blip r:embed="rId6"/>
          <a:stretch>
            <a:fillRect/>
          </a:stretch>
        </p:blipFill>
        <p:spPr>
          <a:xfrm>
            <a:off x="484105" y="2113006"/>
            <a:ext cx="3890852" cy="2295421"/>
          </a:xfrm>
          <a:prstGeom prst="rect">
            <a:avLst/>
          </a:prstGeom>
          <a:effectLst>
            <a:outerShdw blurRad="50800" dist="38100" dir="8100000" algn="tr" rotWithShape="0">
              <a:prstClr val="black">
                <a:alpha val="40000"/>
              </a:prstClr>
            </a:outerShdw>
          </a:effectLst>
        </p:spPr>
      </p:pic>
      <p:pic>
        <p:nvPicPr>
          <p:cNvPr id="22" name="Picture 21">
            <a:extLst>
              <a:ext uri="{FF2B5EF4-FFF2-40B4-BE49-F238E27FC236}">
                <a16:creationId xmlns:a16="http://schemas.microsoft.com/office/drawing/2014/main" id="{B2BEC693-A928-F64C-2771-946594D775B0}"/>
              </a:ext>
            </a:extLst>
          </p:cNvPr>
          <p:cNvPicPr>
            <a:picLocks noChangeAspect="1"/>
          </p:cNvPicPr>
          <p:nvPr/>
        </p:nvPicPr>
        <p:blipFill>
          <a:blip r:embed="rId7"/>
          <a:stretch>
            <a:fillRect/>
          </a:stretch>
        </p:blipFill>
        <p:spPr>
          <a:xfrm>
            <a:off x="4769044" y="2116748"/>
            <a:ext cx="4087555" cy="2287938"/>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87799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C2C6-529E-2EB5-52B8-8549C1D195B0}"/>
              </a:ext>
            </a:extLst>
          </p:cNvPr>
          <p:cNvSpPr>
            <a:spLocks noGrp="1"/>
          </p:cNvSpPr>
          <p:nvPr>
            <p:ph type="title"/>
          </p:nvPr>
        </p:nvSpPr>
        <p:spPr/>
        <p:txBody>
          <a:bodyPr/>
          <a:lstStyle/>
          <a:p>
            <a:r>
              <a:rPr lang="en-CL" dirty="0"/>
              <a:t>Tissue models + finite-element simulations</a:t>
            </a:r>
          </a:p>
        </p:txBody>
      </p:sp>
      <p:pic>
        <p:nvPicPr>
          <p:cNvPr id="4" name="Picture 3">
            <a:extLst>
              <a:ext uri="{FF2B5EF4-FFF2-40B4-BE49-F238E27FC236}">
                <a16:creationId xmlns:a16="http://schemas.microsoft.com/office/drawing/2014/main" id="{46B02F0F-B3C8-0F3B-8E85-4CF92BF7802F}"/>
              </a:ext>
            </a:extLst>
          </p:cNvPr>
          <p:cNvPicPr>
            <a:picLocks noChangeAspect="1"/>
          </p:cNvPicPr>
          <p:nvPr/>
        </p:nvPicPr>
        <p:blipFill>
          <a:blip r:embed="rId2"/>
          <a:stretch>
            <a:fillRect/>
          </a:stretch>
        </p:blipFill>
        <p:spPr>
          <a:xfrm>
            <a:off x="326876" y="958820"/>
            <a:ext cx="6652300" cy="3582700"/>
          </a:xfrm>
          <a:prstGeom prst="rect">
            <a:avLst/>
          </a:prstGeom>
          <a:effectLst>
            <a:outerShdw blurRad="50800" dist="38100" dir="8100000" algn="tr" rotWithShape="0">
              <a:prstClr val="black">
                <a:alpha val="40000"/>
              </a:prstClr>
            </a:outerShdw>
          </a:effectLst>
        </p:spPr>
      </p:pic>
      <p:pic>
        <p:nvPicPr>
          <p:cNvPr id="3" name="Picture 2">
            <a:extLst>
              <a:ext uri="{FF2B5EF4-FFF2-40B4-BE49-F238E27FC236}">
                <a16:creationId xmlns:a16="http://schemas.microsoft.com/office/drawing/2014/main" id="{E1F6913B-58BC-1359-517A-31EC2A7C83F0}"/>
              </a:ext>
            </a:extLst>
          </p:cNvPr>
          <p:cNvPicPr>
            <a:picLocks noChangeAspect="1"/>
          </p:cNvPicPr>
          <p:nvPr/>
        </p:nvPicPr>
        <p:blipFill rotWithShape="1">
          <a:blip r:embed="rId3"/>
          <a:srcRect b="10191"/>
          <a:stretch/>
        </p:blipFill>
        <p:spPr>
          <a:xfrm>
            <a:off x="2440594" y="2912610"/>
            <a:ext cx="6376530" cy="1975583"/>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416744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lveolar-pressure-evolution" descr="alveolar-pressure-evolution">
            <a:hlinkClick r:id="" action="ppaction://media"/>
            <a:extLst>
              <a:ext uri="{FF2B5EF4-FFF2-40B4-BE49-F238E27FC236}">
                <a16:creationId xmlns:a16="http://schemas.microsoft.com/office/drawing/2014/main" id="{2B3A763C-2951-2D43-88EE-D56E4749F97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50107"/>
          <a:stretch/>
        </p:blipFill>
        <p:spPr>
          <a:xfrm>
            <a:off x="196150" y="824022"/>
            <a:ext cx="2626794" cy="4131266"/>
          </a:xfrm>
          <a:prstGeom prst="rect">
            <a:avLst/>
          </a:prstGeom>
        </p:spPr>
      </p:pic>
      <p:pic>
        <p:nvPicPr>
          <p:cNvPr id="8" name="Picture 7">
            <a:extLst>
              <a:ext uri="{FF2B5EF4-FFF2-40B4-BE49-F238E27FC236}">
                <a16:creationId xmlns:a16="http://schemas.microsoft.com/office/drawing/2014/main" id="{8EFBCC15-F51A-AD4F-8E43-225612957706}"/>
              </a:ext>
            </a:extLst>
          </p:cNvPr>
          <p:cNvPicPr>
            <a:picLocks noChangeAspect="1"/>
          </p:cNvPicPr>
          <p:nvPr/>
        </p:nvPicPr>
        <p:blipFill>
          <a:blip r:embed="rId5"/>
          <a:stretch>
            <a:fillRect/>
          </a:stretch>
        </p:blipFill>
        <p:spPr>
          <a:xfrm>
            <a:off x="2237365" y="3133364"/>
            <a:ext cx="2506457" cy="1835084"/>
          </a:xfrm>
          <a:prstGeom prst="rect">
            <a:avLst/>
          </a:prstGeom>
        </p:spPr>
      </p:pic>
      <p:sp>
        <p:nvSpPr>
          <p:cNvPr id="2" name="Title 1">
            <a:extLst>
              <a:ext uri="{FF2B5EF4-FFF2-40B4-BE49-F238E27FC236}">
                <a16:creationId xmlns:a16="http://schemas.microsoft.com/office/drawing/2014/main" id="{A68E214E-C939-DD4B-94CC-4DEEF9DB2B54}"/>
              </a:ext>
            </a:extLst>
          </p:cNvPr>
          <p:cNvSpPr>
            <a:spLocks noGrp="1"/>
          </p:cNvSpPr>
          <p:nvPr>
            <p:ph type="title"/>
          </p:nvPr>
        </p:nvSpPr>
        <p:spPr/>
        <p:txBody>
          <a:bodyPr/>
          <a:lstStyle/>
          <a:p>
            <a:r>
              <a:rPr lang="en-CL" dirty="0"/>
              <a:t>Predicting lung response under MV</a:t>
            </a:r>
          </a:p>
        </p:txBody>
      </p:sp>
      <p:pic>
        <p:nvPicPr>
          <p:cNvPr id="5" name="Picture 4">
            <a:extLst>
              <a:ext uri="{FF2B5EF4-FFF2-40B4-BE49-F238E27FC236}">
                <a16:creationId xmlns:a16="http://schemas.microsoft.com/office/drawing/2014/main" id="{09D22D7A-8AA6-1C44-88C1-6B59877E9B41}"/>
              </a:ext>
            </a:extLst>
          </p:cNvPr>
          <p:cNvPicPr>
            <a:picLocks noChangeAspect="1"/>
          </p:cNvPicPr>
          <p:nvPr/>
        </p:nvPicPr>
        <p:blipFill>
          <a:blip r:embed="rId6"/>
          <a:stretch>
            <a:fillRect/>
          </a:stretch>
        </p:blipFill>
        <p:spPr>
          <a:xfrm>
            <a:off x="4572000" y="824022"/>
            <a:ext cx="4242874" cy="2970011"/>
          </a:xfrm>
          <a:prstGeom prst="rect">
            <a:avLst/>
          </a:prstGeom>
          <a:effectLst>
            <a:outerShdw blurRad="50800" dist="38100" dir="8100000" algn="tr" rotWithShape="0">
              <a:prstClr val="black">
                <a:alpha val="40000"/>
              </a:prstClr>
            </a:outerShdw>
          </a:effectLst>
        </p:spPr>
      </p:pic>
      <p:pic>
        <p:nvPicPr>
          <p:cNvPr id="6" name="Picture 5">
            <a:extLst>
              <a:ext uri="{FF2B5EF4-FFF2-40B4-BE49-F238E27FC236}">
                <a16:creationId xmlns:a16="http://schemas.microsoft.com/office/drawing/2014/main" id="{67C77AE3-9FBF-1765-C477-B1C38BC16AA7}"/>
              </a:ext>
            </a:extLst>
          </p:cNvPr>
          <p:cNvPicPr>
            <a:picLocks noChangeAspect="1"/>
          </p:cNvPicPr>
          <p:nvPr/>
        </p:nvPicPr>
        <p:blipFill rotWithShape="1">
          <a:blip r:embed="rId7"/>
          <a:srcRect t="26091"/>
          <a:stretch/>
        </p:blipFill>
        <p:spPr>
          <a:xfrm>
            <a:off x="4901935" y="3318338"/>
            <a:ext cx="4045915" cy="1636950"/>
          </a:xfrm>
          <a:prstGeom prst="rect">
            <a:avLst/>
          </a:prstGeom>
          <a:effectLst>
            <a:outerShdw blurRad="50800" dist="38100" dir="8100000" algn="tr" rotWithShape="0">
              <a:prstClr val="black">
                <a:alpha val="40000"/>
              </a:prstClr>
            </a:outerShdw>
          </a:effectLst>
        </p:spPr>
      </p:pic>
      <p:sp>
        <p:nvSpPr>
          <p:cNvPr id="16" name="Rectangle 15">
            <a:extLst>
              <a:ext uri="{FF2B5EF4-FFF2-40B4-BE49-F238E27FC236}">
                <a16:creationId xmlns:a16="http://schemas.microsoft.com/office/drawing/2014/main" id="{0E9DBB43-FDD8-A9B7-F7CC-EF5DFF4AF794}"/>
              </a:ext>
            </a:extLst>
          </p:cNvPr>
          <p:cNvSpPr/>
          <p:nvPr/>
        </p:nvSpPr>
        <p:spPr>
          <a:xfrm>
            <a:off x="4939646" y="3933292"/>
            <a:ext cx="3162692" cy="421892"/>
          </a:xfrm>
          <a:prstGeom prst="rect">
            <a:avLst/>
          </a:prstGeom>
          <a:solidFill>
            <a:srgbClr val="F0AD9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dirty="0"/>
          </a:p>
        </p:txBody>
      </p:sp>
    </p:spTree>
    <p:extLst>
      <p:ext uri="{BB962C8B-B14F-4D97-AF65-F5344CB8AC3E}">
        <p14:creationId xmlns:p14="http://schemas.microsoft.com/office/powerpoint/2010/main" val="89642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2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3"/>
                </p:tgtEl>
              </p:cMediaNode>
            </p:video>
            <p:seq concurrent="1" nextAc="seek">
              <p:cTn id="28" restart="whenNotActive" fill="hold" evtFilter="cancelBubble" nodeType="interactiveSeq">
                <p:stCondLst>
                  <p:cond evt="onClick" delay="0">
                    <p:tgtEl>
                      <p:spTgt spid="3"/>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3"/>
                                        </p:tgtEl>
                                      </p:cBhvr>
                                    </p:cmd>
                                  </p:childTnLst>
                                </p:cTn>
                              </p:par>
                            </p:childTnLst>
                          </p:cTn>
                        </p:par>
                      </p:childTnLst>
                    </p:cTn>
                  </p:par>
                </p:childTnLst>
              </p:cTn>
              <p:nextCondLst>
                <p:cond evt="onClick" delay="0">
                  <p:tgtEl>
                    <p:spTgt spid="3"/>
                  </p:tgtEl>
                </p:cond>
              </p:nextCondLst>
            </p:seq>
          </p:childTnLst>
        </p:cTn>
      </p:par>
    </p:tnLst>
    <p:bldLst>
      <p:bldP spid="16" grpId="0" animBg="1"/>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ibm template.potx" id="{EB8E7899-DB5B-451D-9DCC-3BC47369F8B5}" vid="{43A7293B-5271-4E70-893F-ECE807AA10B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Custom Design</Template>
  <TotalTime>9969</TotalTime>
  <Words>854</Words>
  <Application>Microsoft Office PowerPoint</Application>
  <PresentationFormat>Presentación en pantalla (16:9)</PresentationFormat>
  <Paragraphs>113</Paragraphs>
  <Slides>21</Slides>
  <Notes>6</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21</vt:i4>
      </vt:variant>
    </vt:vector>
  </HeadingPairs>
  <TitlesOfParts>
    <vt:vector size="30" baseType="lpstr">
      <vt:lpstr>Arial</vt:lpstr>
      <vt:lpstr>Calibri</vt:lpstr>
      <vt:lpstr>Cambria Math</vt:lpstr>
      <vt:lpstr>Courier</vt:lpstr>
      <vt:lpstr>Helvetica</vt:lpstr>
      <vt:lpstr>Helvetica Light</vt:lpstr>
      <vt:lpstr>Roboto</vt:lpstr>
      <vt:lpstr>Wingdings</vt:lpstr>
      <vt:lpstr>Custom Design</vt:lpstr>
      <vt:lpstr>Machine learning modeling of lung mechanics:  j assesing the variability and propagation of uncertainties </vt:lpstr>
      <vt:lpstr>Presentación de PowerPoint</vt:lpstr>
      <vt:lpstr>Heterogeneous lung response in ARDS patients</vt:lpstr>
      <vt:lpstr>Digital twins for healthcare</vt:lpstr>
      <vt:lpstr>Whole-lung modeling</vt:lpstr>
      <vt:lpstr>Respiratory failure &amp; mechanical ventilation</vt:lpstr>
      <vt:lpstr>Presentación de PowerPoint</vt:lpstr>
      <vt:lpstr>Tissue models + finite-element simulations</vt:lpstr>
      <vt:lpstr>Predicting lung response under MV</vt:lpstr>
      <vt:lpstr>Integrating Machine learning</vt:lpstr>
      <vt:lpstr>Lung modeling + Machine learning</vt:lpstr>
      <vt:lpstr>A multi-fidelity machine learning framework</vt:lpstr>
      <vt:lpstr>Advantages of adopting a multi-fidelity approach</vt:lpstr>
      <vt:lpstr>ML model for uncertainty quantification</vt:lpstr>
      <vt:lpstr>Sensitivity Analysis (SA) </vt:lpstr>
      <vt:lpstr>Main Effects (ME)</vt:lpstr>
      <vt:lpstr>Presentación de PowerPoint</vt:lpstr>
      <vt:lpstr>Predicting regional &amp; global lung mechanics</vt:lpstr>
      <vt:lpstr>Closure &amp; Outlook</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Este es el título de la charla</dc:title>
  <dc:creator>Daniel Hurtado</dc:creator>
  <cp:lastModifiedBy>Jose Miguel Barahona</cp:lastModifiedBy>
  <cp:revision>87</cp:revision>
  <cp:lastPrinted>2019-08-13T00:19:01Z</cp:lastPrinted>
  <dcterms:created xsi:type="dcterms:W3CDTF">2022-04-20T14:34:03Z</dcterms:created>
  <dcterms:modified xsi:type="dcterms:W3CDTF">2023-08-01T01:23:53Z</dcterms:modified>
</cp:coreProperties>
</file>